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3" r:id="rId15"/>
    <p:sldId id="264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142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lus.olimpiada.ru/olympic_participations/41255/cards/trial_tour_card_1?tour=trial_t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uchi.ru/teachers/g/131534/bizolym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.ru/teachers/g/131534/rusolymp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chi.ru/teachers/g/131534/stats/mai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.ru/teachers/g/131534/course_programs/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.ru/teachers/g/131534/plusolymp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3776" y="2124635"/>
            <a:ext cx="5150224" cy="187660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Развитие интеллектуальных и 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креативных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способностей младших школьников посредством дистанционных технологий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3776" y="4533229"/>
            <a:ext cx="5150224" cy="4858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Веретенникова И.П.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9281" y="352697"/>
            <a:ext cx="4715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СШ г. Горбатов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6034" y="6048103"/>
            <a:ext cx="2534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581" y="1"/>
            <a:ext cx="6922077" cy="96981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Статистика</a:t>
            </a:r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пробного тура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945" t="8988" r="23327" b="5681"/>
          <a:stretch>
            <a:fillRect/>
          </a:stretch>
        </p:blipFill>
        <p:spPr bwMode="auto">
          <a:xfrm>
            <a:off x="955964" y="1275242"/>
            <a:ext cx="7176654" cy="540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032" y="193964"/>
            <a:ext cx="7886700" cy="59574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пробного тура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019" t="10580" r="17599" b="7592"/>
          <a:stretch>
            <a:fillRect/>
          </a:stretch>
        </p:blipFill>
        <p:spPr bwMode="auto">
          <a:xfrm>
            <a:off x="1039089" y="1177636"/>
            <a:ext cx="7804803" cy="5250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93273" y="51508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plus.olimpiada.ru/olympic_participations/41255/cards/trial_tour_card_1?tour=trial_t</a:t>
            </a:r>
            <a:endParaRPr lang="ru-RU" dirty="0" smtClean="0"/>
          </a:p>
          <a:p>
            <a:r>
              <a:rPr lang="en-US" dirty="0" smtClean="0"/>
              <a:t>our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635" y="1"/>
            <a:ext cx="6243205" cy="85898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513" t="4849" r="9185" b="4408"/>
          <a:stretch>
            <a:fillRect/>
          </a:stretch>
        </p:blipFill>
        <p:spPr bwMode="auto">
          <a:xfrm>
            <a:off x="623455" y="1412693"/>
            <a:ext cx="8104909" cy="521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618" y="365126"/>
            <a:ext cx="7240732" cy="86792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Дипломы и сертификаты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 l="35092" t="10701" r="36051" b="16951"/>
          <a:stretch>
            <a:fillRect/>
          </a:stretch>
        </p:blipFill>
        <p:spPr bwMode="auto">
          <a:xfrm>
            <a:off x="166256" y="1565564"/>
            <a:ext cx="3449890" cy="486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5321" t="9625" r="35858" b="15552"/>
          <a:stretch>
            <a:fillRect/>
          </a:stretch>
        </p:blipFill>
        <p:spPr bwMode="auto">
          <a:xfrm>
            <a:off x="5611091" y="1631052"/>
            <a:ext cx="3324736" cy="485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 descr="https://1.bp.blogspot.com/-ypAx6ng387c/VrWDr5R-YUI/AAAAAAAAID8/x2sdDY26pbE/s1600/idea-e145378983254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5070" y="0"/>
            <a:ext cx="6249589" cy="6622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472" y="365127"/>
            <a:ext cx="6464877" cy="4661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520825"/>
            <a:ext cx="7886700" cy="4351338"/>
          </a:xfrm>
        </p:spPr>
        <p:txBody>
          <a:bodyPr/>
          <a:lstStyle/>
          <a:p>
            <a:pPr fontAlgn="base"/>
            <a:r>
              <a:rPr lang="ru-RU" b="1" dirty="0" smtClean="0"/>
              <a:t>Получение азов финансовой грамотности</a:t>
            </a:r>
            <a:endParaRPr lang="ru-RU" b="1" dirty="0" smtClean="0"/>
          </a:p>
          <a:p>
            <a:pPr fontAlgn="base"/>
            <a:r>
              <a:rPr lang="ru-RU" dirty="0" smtClean="0"/>
              <a:t>В современном </a:t>
            </a:r>
            <a:r>
              <a:rPr lang="ru-RU" dirty="0" smtClean="0"/>
              <a:t>мире финансовая </a:t>
            </a:r>
            <a:r>
              <a:rPr lang="ru-RU" dirty="0" smtClean="0"/>
              <a:t>грамотность </a:t>
            </a:r>
            <a:r>
              <a:rPr lang="ru-RU" dirty="0" smtClean="0"/>
              <a:t>—полезный навык</a:t>
            </a:r>
            <a:r>
              <a:rPr lang="ru-RU" dirty="0" smtClean="0"/>
              <a:t>. Учитесь </a:t>
            </a:r>
            <a:r>
              <a:rPr lang="ru-RU" dirty="0" smtClean="0"/>
              <a:t>ей с</a:t>
            </a:r>
            <a:r>
              <a:rPr lang="ru-RU" dirty="0" smtClean="0"/>
              <a:t> детства!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4609" y="875206"/>
            <a:ext cx="4383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uchi.ru/teachers/g/131534/bizolymp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11074" t="20644" r="29722" b="22348"/>
          <a:stretch>
            <a:fillRect/>
          </a:stretch>
        </p:blipFill>
        <p:spPr bwMode="auto">
          <a:xfrm>
            <a:off x="955965" y="2687781"/>
            <a:ext cx="7079672" cy="383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963" y="0"/>
            <a:ext cx="6714259" cy="6462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0946" y="1160607"/>
            <a:ext cx="8492836" cy="2247611"/>
          </a:xfrm>
        </p:spPr>
        <p:txBody>
          <a:bodyPr/>
          <a:lstStyle/>
          <a:p>
            <a:pPr fontAlgn="base"/>
            <a:r>
              <a:rPr lang="ru-RU" b="1" dirty="0" smtClean="0"/>
              <a:t>Зачем принимать участие?</a:t>
            </a:r>
          </a:p>
          <a:p>
            <a:pPr fontAlgn="base"/>
            <a:r>
              <a:rPr lang="ru-RU" dirty="0" smtClean="0"/>
              <a:t>Русский язык — один из главных предметов в школе. Мы уделяем ему много времени и сил, и всё же иногда кажется, что понять правила слишком сложно. Олимпиада «Русский с Пушкиным» — это увлекательное соревнование, захватывающее путешествие в мир русского языка, в котором всё, что ты изучаешь в школе, может тебе пригодиться.</a:t>
            </a:r>
          </a:p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11394" t="21212" r="29722" b="21402"/>
          <a:stretch>
            <a:fillRect/>
          </a:stretch>
        </p:blipFill>
        <p:spPr bwMode="auto">
          <a:xfrm>
            <a:off x="1571507" y="3338945"/>
            <a:ext cx="6422566" cy="351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99871" y="653534"/>
            <a:ext cx="4414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uchi.ru/teachers/g/131534/rusolymp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782" y="-235527"/>
            <a:ext cx="7218218" cy="1039091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Учи.ру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возможно!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0110" y="689551"/>
            <a:ext cx="8742218" cy="5531139"/>
          </a:xfrm>
        </p:spPr>
        <p:txBody>
          <a:bodyPr>
            <a:noAutofit/>
          </a:bodyPr>
          <a:lstStyle/>
          <a:p>
            <a:r>
              <a:rPr lang="ru-RU" sz="1600" dirty="0" err="1" smtClean="0"/>
              <a:t>Учи.ру</a:t>
            </a:r>
            <a:r>
              <a:rPr lang="ru-RU" sz="1600" dirty="0" smtClean="0"/>
              <a:t> это знания, лучшие результаты в учебе, повышение мотивации и уверенности в себе. Ученики, изучая материал, переходят от темы к теме до полного усвоения курса. Они учатся в комфортном для себя темпе и получают только те задания, которые направлены на качественное улучшение их знаний. </a:t>
            </a:r>
            <a:br>
              <a:rPr lang="ru-RU" sz="1600" dirty="0" smtClean="0"/>
            </a:br>
            <a:r>
              <a:rPr lang="ru-RU" sz="1600" dirty="0" smtClean="0"/>
              <a:t>Вы </a:t>
            </a:r>
            <a:r>
              <a:rPr lang="ru-RU" sz="1600" dirty="0" smtClean="0"/>
              <a:t>уже зарегистрировались в системе </a:t>
            </a:r>
            <a:r>
              <a:rPr lang="ru-RU" sz="1600" dirty="0" err="1" smtClean="0"/>
              <a:t>Учи.ру</a:t>
            </a:r>
            <a:r>
              <a:rPr lang="ru-RU" sz="1600" dirty="0" smtClean="0"/>
              <a:t>. Для дальнейшего использования нужно сделать всего несколько шагов.</a:t>
            </a:r>
            <a:br>
              <a:rPr lang="ru-RU" sz="1600" dirty="0" smtClean="0"/>
            </a:br>
            <a:r>
              <a:rPr lang="ru-RU" sz="1600" b="1" dirty="0" smtClean="0"/>
              <a:t>Шаг </a:t>
            </a:r>
            <a:r>
              <a:rPr lang="ru-RU" sz="1600" b="1" dirty="0" smtClean="0"/>
              <a:t>1: </a:t>
            </a:r>
            <a:r>
              <a:rPr lang="ru-RU" sz="1600" dirty="0" smtClean="0"/>
              <a:t>Доступ для учеников</a:t>
            </a:r>
            <a:br>
              <a:rPr lang="ru-RU" sz="1600" dirty="0" smtClean="0"/>
            </a:br>
            <a:r>
              <a:rPr lang="ru-RU" sz="1600" dirty="0" smtClean="0"/>
              <a:t>Вы уже создали электронный список класса, осталось только распечатать и раздать персональные логины и пароли своим ученикам.</a:t>
            </a:r>
            <a:br>
              <a:rPr lang="ru-RU" sz="1600" dirty="0" smtClean="0"/>
            </a:br>
            <a:r>
              <a:rPr lang="ru-RU" sz="1600" b="1" dirty="0" smtClean="0"/>
              <a:t>Шаг </a:t>
            </a:r>
            <a:r>
              <a:rPr lang="ru-RU" sz="1600" b="1" dirty="0" smtClean="0"/>
              <a:t>2</a:t>
            </a:r>
            <a:r>
              <a:rPr lang="ru-RU" sz="1600" dirty="0" smtClean="0"/>
              <a:t>: Занятия учеников в </a:t>
            </a:r>
            <a:r>
              <a:rPr lang="ru-RU" sz="1600" dirty="0" err="1" smtClean="0"/>
              <a:t>Учи.ру</a:t>
            </a: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После ввода логина и пароля на сайте </a:t>
            </a:r>
            <a:r>
              <a:rPr lang="ru-RU" sz="1600" dirty="0" err="1" smtClean="0"/>
              <a:t>uchi.ru</a:t>
            </a:r>
            <a:r>
              <a:rPr lang="ru-RU" sz="1600" dirty="0" smtClean="0"/>
              <a:t> ученики могут самостоятельно приступить к выполнению интерактивных заданий дома или в школе. Система сама будет вести ученика от одной задачи к другой и в случае затруднения будет задавать уточняющие вопросы, которые помогут ему прийти к верному решению.</a:t>
            </a:r>
            <a:br>
              <a:rPr lang="ru-RU" sz="1600" dirty="0" smtClean="0"/>
            </a:br>
            <a:r>
              <a:rPr lang="ru-RU" sz="1600" b="1" dirty="0" smtClean="0"/>
              <a:t>Шаг </a:t>
            </a:r>
            <a:r>
              <a:rPr lang="ru-RU" sz="1600" b="1" dirty="0" smtClean="0"/>
              <a:t>3: </a:t>
            </a:r>
            <a:r>
              <a:rPr lang="ru-RU" sz="1600" dirty="0" smtClean="0"/>
              <a:t>Ваша работа с учениками</a:t>
            </a:r>
            <a:br>
              <a:rPr lang="ru-RU" sz="1600" dirty="0" smtClean="0"/>
            </a:br>
            <a:r>
              <a:rPr lang="ru-RU" sz="1600" dirty="0" smtClean="0"/>
              <a:t>Вы сможете отслеживать успеваемость учеников в любое удобное для Вас время с помощью наглядной статистики. Такая работа позволит Вам всегда быть в курсе успехов своего класса, точечно помогать своим ученикам в случае затруднения.</a:t>
            </a:r>
            <a:br>
              <a:rPr lang="ru-RU" sz="1600" dirty="0" smtClean="0"/>
            </a:br>
            <a:r>
              <a:rPr lang="ru-RU" sz="1600" dirty="0" smtClean="0"/>
              <a:t>Как </a:t>
            </a:r>
            <a:r>
              <a:rPr lang="ru-RU" sz="1600" dirty="0" smtClean="0"/>
              <a:t>встроить </a:t>
            </a:r>
            <a:r>
              <a:rPr lang="ru-RU" sz="1600" dirty="0" err="1" smtClean="0"/>
              <a:t>Учи.ру</a:t>
            </a:r>
            <a:r>
              <a:rPr lang="ru-RU" sz="1600" dirty="0" smtClean="0"/>
              <a:t> в учебный процесс?</a:t>
            </a:r>
            <a:br>
              <a:rPr lang="ru-RU" sz="1600" dirty="0" smtClean="0"/>
            </a:br>
            <a:r>
              <a:rPr lang="ru-RU" sz="1600" dirty="0" smtClean="0"/>
              <a:t>Использование </a:t>
            </a:r>
            <a:r>
              <a:rPr lang="ru-RU" sz="1600" dirty="0" smtClean="0"/>
              <a:t>дома. Ваши ученики самостоятельно изучают математику в комфортном для себя темпе с нужным количеством повторений и отработок, решая интерактивные задания дома, а Вы сможете в своем личном кабинете следить за прогрессом каждого ученика и всего класса в целом.</a:t>
            </a:r>
            <a:br>
              <a:rPr lang="ru-RU" sz="1600" dirty="0" smtClean="0"/>
            </a:br>
            <a:r>
              <a:rPr lang="ru-RU" sz="1600" dirty="0" smtClean="0"/>
              <a:t>Во время школьных занятий. Вы можете выделить время на уроке (15 минут) или 1 урок в неделю для самостоятельной работы учеников за компьютерами или планшетами в системе </a:t>
            </a:r>
            <a:r>
              <a:rPr lang="ru-RU" sz="1600" dirty="0" err="1" smtClean="0"/>
              <a:t>Учи.ру</a:t>
            </a:r>
            <a:r>
              <a:rPr lang="ru-RU" sz="1600" dirty="0" smtClean="0"/>
              <a:t>. Задания </a:t>
            </a:r>
            <a:r>
              <a:rPr lang="ru-RU" sz="1600" dirty="0" err="1" smtClean="0"/>
              <a:t>Учи.ру</a:t>
            </a:r>
            <a:r>
              <a:rPr lang="ru-RU" sz="1600" dirty="0" smtClean="0"/>
              <a:t> также могут быть использованы на интерактивной доске для объяснения новой темы или организации групповой работы учеников.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4" y="378981"/>
            <a:ext cx="80910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Дистанционные технологии –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шаг к развитию одарённости 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sharrayrada.gov.ua/upload/image_for_news/big-untitle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7938" y="1934337"/>
            <a:ext cx="3765262" cy="4189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3496" y="365126"/>
            <a:ext cx="788670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ОДАРЁННОСТЬ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«Одаренность человека - это маленький росточек, едва проклюнувшийся из земли и требующий к себе огромного внимания. Необходимо холить и лелеять, ухаживать за ним, сделать все необходимое, чтобы он вырос и дал обильный плод».</a:t>
            </a:r>
          </a:p>
          <a:p>
            <a:endParaRPr lang="ru-RU" dirty="0"/>
          </a:p>
        </p:txBody>
      </p:sp>
      <p:pic>
        <p:nvPicPr>
          <p:cNvPr id="1026" name="Picture 2" descr="http://ouevg.bol.obr55.ru/images/%D0%9D%D0%BE%D0%B2%D1%8B%D0%B9_2016/%D0%9E%D0%B4%D0%B0%D1%80%D1%91%D0%BD%D0%BD%D0%BE%D1%81%D1%82%D1%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4638" y="3712930"/>
            <a:ext cx="3632653" cy="2857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golovchinos.ucoz.ru/COD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63" y="378824"/>
            <a:ext cx="8441376" cy="580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fs00.infourok.ru/images/doc/261/266089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91" y="372292"/>
            <a:ext cx="7846423" cy="588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940" y="1"/>
            <a:ext cx="7886700" cy="101138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Интеллектуальная одарённость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ученика начальной школы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8869" y="1107967"/>
            <a:ext cx="6947807" cy="1067197"/>
          </a:xfrm>
        </p:spPr>
        <p:txBody>
          <a:bodyPr>
            <a:normAutofit/>
          </a:bodyPr>
          <a:lstStyle/>
          <a:p>
            <a:r>
              <a:rPr lang="ru-RU" dirty="0" err="1" smtClean="0"/>
              <a:t>Учи.ру</a:t>
            </a:r>
            <a:r>
              <a:rPr lang="ru-RU" dirty="0" smtClean="0"/>
              <a:t> — это </a:t>
            </a:r>
            <a:r>
              <a:rPr lang="ru-RU" dirty="0" err="1" smtClean="0"/>
              <a:t>онлайн-платформа</a:t>
            </a:r>
            <a:r>
              <a:rPr lang="ru-RU" dirty="0" smtClean="0"/>
              <a:t>, где ученики из всех регионов России изучают школьные предметы в интерактивной форме.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12032" t="22159" r="14708" b="6250"/>
          <a:stretch>
            <a:fillRect/>
          </a:stretch>
        </p:blipFill>
        <p:spPr bwMode="auto">
          <a:xfrm>
            <a:off x="526473" y="2133600"/>
            <a:ext cx="8195440" cy="450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 descr="https://3.bp.blogspot.com/-pHAx_eYOhOI/VsSJy0RQG6I/AAAAAAAAWQA/1RLvvi3m2l8/s1600/f-AsT4kUK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5140" y="4776932"/>
            <a:ext cx="1049769" cy="182134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15068" y="5239387"/>
            <a:ext cx="29356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uchi.ru/teachers/g/131534/stats/main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-207818"/>
            <a:ext cx="6769677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7089" t="21424" r="18648" b="6250"/>
          <a:stretch>
            <a:fillRect/>
          </a:stretch>
        </p:blipFill>
        <p:spPr bwMode="auto">
          <a:xfrm>
            <a:off x="540327" y="1440873"/>
            <a:ext cx="8035637" cy="508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10145" y="210236"/>
            <a:ext cx="76338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uchi.ru/teachers/g/131534/course_programs/4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1"/>
            <a:ext cx="6894368" cy="8174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13097" t="21023" r="14495" b="3977"/>
          <a:stretch>
            <a:fillRect/>
          </a:stretch>
        </p:blipFill>
        <p:spPr bwMode="auto">
          <a:xfrm>
            <a:off x="360219" y="1787237"/>
            <a:ext cx="8350512" cy="486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08001" y="999897"/>
            <a:ext cx="4508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uchi.ru/teachers/g/131534/plusolymp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523" y="0"/>
            <a:ext cx="7886700" cy="13255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Регистрация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260" t="20450" r="12049" b="7274"/>
          <a:stretch>
            <a:fillRect/>
          </a:stretch>
        </p:blipFill>
        <p:spPr bwMode="auto">
          <a:xfrm>
            <a:off x="489732" y="1122218"/>
            <a:ext cx="8432595" cy="526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7018" y="365126"/>
            <a:ext cx="7088332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пользования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692" t="21724" r="24580" b="5363"/>
          <a:stretch>
            <a:fillRect/>
          </a:stretch>
        </p:blipFill>
        <p:spPr bwMode="auto">
          <a:xfrm>
            <a:off x="280964" y="1440873"/>
            <a:ext cx="8447400" cy="497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192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Развитие интеллектуальных и креативных способностей младших школьников посредством дистанционных технологий</vt:lpstr>
      <vt:lpstr>ОДАРЁННОСТЬ</vt:lpstr>
      <vt:lpstr>Слайд 3</vt:lpstr>
      <vt:lpstr>Слайд 4</vt:lpstr>
      <vt:lpstr>Интеллектуальная одарённость  ученика начальной школы</vt:lpstr>
      <vt:lpstr>Математика</vt:lpstr>
      <vt:lpstr>Математика</vt:lpstr>
      <vt:lpstr>Регистрация</vt:lpstr>
      <vt:lpstr>Условия пользования</vt:lpstr>
      <vt:lpstr>Статистика пробного тура</vt:lpstr>
      <vt:lpstr>Задачи пробного тура </vt:lpstr>
      <vt:lpstr>Результат</vt:lpstr>
      <vt:lpstr>Дипломы и сертификаты</vt:lpstr>
      <vt:lpstr>Экономика </vt:lpstr>
      <vt:lpstr>Русский язык</vt:lpstr>
      <vt:lpstr>Учи.ру- это возможно!</vt:lpstr>
      <vt:lpstr>Дистанционные технологии –  шаг к развитию одарённости  детей!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АДМИНИСТРАТОР ПК</cp:lastModifiedBy>
  <cp:revision>34</cp:revision>
  <dcterms:created xsi:type="dcterms:W3CDTF">2014-11-21T11:00:06Z</dcterms:created>
  <dcterms:modified xsi:type="dcterms:W3CDTF">2016-11-20T11:59:41Z</dcterms:modified>
</cp:coreProperties>
</file>