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71" r:id="rId3"/>
    <p:sldId id="259" r:id="rId4"/>
    <p:sldId id="256" r:id="rId5"/>
    <p:sldId id="258" r:id="rId6"/>
    <p:sldId id="260" r:id="rId7"/>
    <p:sldId id="269" r:id="rId8"/>
    <p:sldId id="264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34149A-7F70-49DA-A2E9-3B9FE946564E}" type="doc">
      <dgm:prSet loTypeId="urn:microsoft.com/office/officeart/2005/8/layout/radial6" loCatId="cycle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803ED18-9AE9-4DFE-95C1-EA0B7423990E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Показатели развития связной речи</a:t>
          </a:r>
          <a:endParaRPr lang="ru-RU" b="1" dirty="0">
            <a:solidFill>
              <a:schemeClr val="tx1"/>
            </a:solidFill>
          </a:endParaRPr>
        </a:p>
      </dgm:t>
    </dgm:pt>
    <dgm:pt modelId="{E8C85F1A-EA29-44A4-B884-C6DF83ECBB89}" type="parTrans" cxnId="{AC076B77-1745-4996-BA70-CE6F2A222AA0}">
      <dgm:prSet/>
      <dgm:spPr/>
      <dgm:t>
        <a:bodyPr/>
        <a:lstStyle/>
        <a:p>
          <a:endParaRPr lang="ru-RU"/>
        </a:p>
      </dgm:t>
    </dgm:pt>
    <dgm:pt modelId="{077FD502-69B8-40B7-B892-CB106D205A7B}" type="sibTrans" cxnId="{AC076B77-1745-4996-BA70-CE6F2A222AA0}">
      <dgm:prSet/>
      <dgm:spPr/>
      <dgm:t>
        <a:bodyPr/>
        <a:lstStyle/>
        <a:p>
          <a:endParaRPr lang="ru-RU"/>
        </a:p>
      </dgm:t>
    </dgm:pt>
    <dgm:pt modelId="{90F5E5E3-0961-4458-86A7-874A76722385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Объем рассказа</a:t>
          </a:r>
        </a:p>
        <a:p>
          <a:r>
            <a:rPr lang="ru-RU" sz="1200" i="1" dirty="0" smtClean="0">
              <a:solidFill>
                <a:schemeClr val="tx1"/>
              </a:solidFill>
            </a:rPr>
            <a:t>Определяется через подсчет слов и предложений</a:t>
          </a:r>
          <a:endParaRPr lang="ru-RU" sz="1200" i="1" dirty="0">
            <a:solidFill>
              <a:schemeClr val="tx1"/>
            </a:solidFill>
          </a:endParaRPr>
        </a:p>
      </dgm:t>
    </dgm:pt>
    <dgm:pt modelId="{971033E0-894F-418A-836A-8EE125D30EA6}" type="parTrans" cxnId="{EC1722FF-8EBA-4566-917C-D381171F8916}">
      <dgm:prSet/>
      <dgm:spPr/>
      <dgm:t>
        <a:bodyPr/>
        <a:lstStyle/>
        <a:p>
          <a:endParaRPr lang="ru-RU"/>
        </a:p>
      </dgm:t>
    </dgm:pt>
    <dgm:pt modelId="{2CE072EB-7D48-436D-B585-6CF74B5855E2}" type="sibTrans" cxnId="{EC1722FF-8EBA-4566-917C-D381171F8916}">
      <dgm:prSet/>
      <dgm:spPr/>
      <dgm:t>
        <a:bodyPr/>
        <a:lstStyle/>
        <a:p>
          <a:endParaRPr lang="ru-RU"/>
        </a:p>
      </dgm:t>
    </dgm:pt>
    <dgm:pt modelId="{339E4FA4-935E-4F46-A3EB-8473622319BC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Выразительность</a:t>
          </a:r>
        </a:p>
        <a:p>
          <a:r>
            <a:rPr lang="ru-RU" sz="1200" b="1" i="1" u="none" dirty="0" smtClean="0">
              <a:solidFill>
                <a:schemeClr val="tx1"/>
              </a:solidFill>
            </a:rPr>
            <a:t>Насколько ребенок образно и эмоционально передает содержание</a:t>
          </a:r>
          <a:r>
            <a:rPr lang="ru-RU" sz="1200" i="1" u="none" dirty="0" smtClean="0">
              <a:solidFill>
                <a:schemeClr val="tx1"/>
              </a:solidFill>
            </a:rPr>
            <a:t> </a:t>
          </a:r>
          <a:endParaRPr lang="ru-RU" sz="1200" i="1" u="none" dirty="0">
            <a:solidFill>
              <a:schemeClr val="tx1"/>
            </a:solidFill>
          </a:endParaRPr>
        </a:p>
      </dgm:t>
    </dgm:pt>
    <dgm:pt modelId="{12CF341B-FB4F-473F-A6C3-37636CF63FD1}" type="parTrans" cxnId="{EFAE3410-03C9-4F45-875C-B5DCE949FEB2}">
      <dgm:prSet/>
      <dgm:spPr/>
      <dgm:t>
        <a:bodyPr/>
        <a:lstStyle/>
        <a:p>
          <a:endParaRPr lang="ru-RU"/>
        </a:p>
      </dgm:t>
    </dgm:pt>
    <dgm:pt modelId="{D7D1CA56-2784-4C7D-AA6A-9CABF65719B1}" type="sibTrans" cxnId="{EFAE3410-03C9-4F45-875C-B5DCE949FEB2}">
      <dgm:prSet/>
      <dgm:spPr/>
      <dgm:t>
        <a:bodyPr/>
        <a:lstStyle/>
        <a:p>
          <a:endParaRPr lang="ru-RU"/>
        </a:p>
      </dgm:t>
    </dgm:pt>
    <dgm:pt modelId="{86E3F7BC-5579-47FB-87C2-A5F1B39DA6E9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Средства связи </a:t>
          </a:r>
        </a:p>
        <a:p>
          <a:r>
            <a:rPr lang="ru-RU" sz="1200" i="1" dirty="0" smtClean="0">
              <a:solidFill>
                <a:schemeClr val="tx1"/>
              </a:solidFill>
            </a:rPr>
            <a:t>Наличие специальных знаков начала и конца рассказа, соединение предложений</a:t>
          </a:r>
          <a:endParaRPr lang="ru-RU" sz="1200" i="1" dirty="0">
            <a:solidFill>
              <a:schemeClr val="tx1"/>
            </a:solidFill>
          </a:endParaRPr>
        </a:p>
      </dgm:t>
    </dgm:pt>
    <dgm:pt modelId="{BCF80E7E-1A3A-414E-B77E-60E90226CB49}" type="parTrans" cxnId="{478A013F-E374-4699-9EFF-C2790E04C9A3}">
      <dgm:prSet/>
      <dgm:spPr/>
      <dgm:t>
        <a:bodyPr/>
        <a:lstStyle/>
        <a:p>
          <a:endParaRPr lang="ru-RU"/>
        </a:p>
      </dgm:t>
    </dgm:pt>
    <dgm:pt modelId="{6C1A0A3C-50D5-44FD-A518-DC97FF845909}" type="sibTrans" cxnId="{478A013F-E374-4699-9EFF-C2790E04C9A3}">
      <dgm:prSet/>
      <dgm:spPr/>
      <dgm:t>
        <a:bodyPr/>
        <a:lstStyle/>
        <a:p>
          <a:endParaRPr lang="ru-RU"/>
        </a:p>
      </dgm:t>
    </dgm:pt>
    <dgm:pt modelId="{D349F1E8-3736-4368-8D52-3775D76BA784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Смысловая целостность</a:t>
          </a:r>
        </a:p>
        <a:p>
          <a:r>
            <a:rPr lang="ru-RU" sz="1200" dirty="0" smtClean="0">
              <a:solidFill>
                <a:schemeClr val="tx1"/>
              </a:solidFill>
            </a:rPr>
            <a:t>Наличие смысловых звеньев, их последовательность</a:t>
          </a:r>
          <a:endParaRPr lang="ru-RU" sz="1200" dirty="0">
            <a:solidFill>
              <a:schemeClr val="tx1"/>
            </a:solidFill>
          </a:endParaRPr>
        </a:p>
      </dgm:t>
    </dgm:pt>
    <dgm:pt modelId="{34433B81-A8B1-4F4A-902A-08E428ABF274}" type="parTrans" cxnId="{24AED75C-5811-4770-B83E-E3D055D8EB03}">
      <dgm:prSet/>
      <dgm:spPr/>
      <dgm:t>
        <a:bodyPr/>
        <a:lstStyle/>
        <a:p>
          <a:endParaRPr lang="ru-RU"/>
        </a:p>
      </dgm:t>
    </dgm:pt>
    <dgm:pt modelId="{0E677FA0-8D55-4661-A350-188BC8965C35}" type="sibTrans" cxnId="{24AED75C-5811-4770-B83E-E3D055D8EB03}">
      <dgm:prSet/>
      <dgm:spPr/>
      <dgm:t>
        <a:bodyPr/>
        <a:lstStyle/>
        <a:p>
          <a:endParaRPr lang="ru-RU"/>
        </a:p>
      </dgm:t>
    </dgm:pt>
    <dgm:pt modelId="{5330A480-393F-44D9-A9F6-AEF6A2FFD7E0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Самостоятельность</a:t>
          </a:r>
        </a:p>
        <a:p>
          <a:r>
            <a:rPr lang="ru-RU" sz="1200" i="1" dirty="0" smtClean="0">
              <a:solidFill>
                <a:schemeClr val="tx1"/>
              </a:solidFill>
            </a:rPr>
            <a:t>Анализируется с позиции оказания помощи</a:t>
          </a:r>
          <a:endParaRPr lang="ru-RU" sz="1200" i="1" dirty="0">
            <a:solidFill>
              <a:schemeClr val="tx1"/>
            </a:solidFill>
          </a:endParaRPr>
        </a:p>
      </dgm:t>
    </dgm:pt>
    <dgm:pt modelId="{C56BF692-B85D-482E-B15D-9DBEF23DEB27}" type="parTrans" cxnId="{6AAC00F0-AEF0-4751-AA67-5171E0EAE9AD}">
      <dgm:prSet/>
      <dgm:spPr/>
      <dgm:t>
        <a:bodyPr/>
        <a:lstStyle/>
        <a:p>
          <a:endParaRPr lang="ru-RU"/>
        </a:p>
      </dgm:t>
    </dgm:pt>
    <dgm:pt modelId="{F40D8816-D851-4762-87B2-4BCF1D858C01}" type="sibTrans" cxnId="{6AAC00F0-AEF0-4751-AA67-5171E0EAE9AD}">
      <dgm:prSet/>
      <dgm:spPr/>
      <dgm:t>
        <a:bodyPr/>
        <a:lstStyle/>
        <a:p>
          <a:endParaRPr lang="ru-RU"/>
        </a:p>
      </dgm:t>
    </dgm:pt>
    <dgm:pt modelId="{4BC82EDA-E5E8-4BC9-9755-FCAE6E8FAC30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Плавность изложения</a:t>
          </a:r>
        </a:p>
        <a:p>
          <a:r>
            <a:rPr lang="ru-RU" sz="1200" i="1" dirty="0" smtClean="0">
              <a:solidFill>
                <a:schemeClr val="tx1"/>
              </a:solidFill>
            </a:rPr>
            <a:t>Делается подсчет пауз, их длительность</a:t>
          </a:r>
          <a:endParaRPr lang="ru-RU" sz="1200" i="1" dirty="0">
            <a:solidFill>
              <a:schemeClr val="tx1"/>
            </a:solidFill>
          </a:endParaRPr>
        </a:p>
      </dgm:t>
    </dgm:pt>
    <dgm:pt modelId="{C4AD7B60-4B3D-4025-9EE9-18CD6852AA36}" type="parTrans" cxnId="{DCE302DE-A24D-45B7-A106-963CC8E3B6BC}">
      <dgm:prSet/>
      <dgm:spPr/>
      <dgm:t>
        <a:bodyPr/>
        <a:lstStyle/>
        <a:p>
          <a:endParaRPr lang="ru-RU"/>
        </a:p>
      </dgm:t>
    </dgm:pt>
    <dgm:pt modelId="{33F24F2A-5A54-4E18-B57D-41D2735F1FA3}" type="sibTrans" cxnId="{DCE302DE-A24D-45B7-A106-963CC8E3B6BC}">
      <dgm:prSet/>
      <dgm:spPr/>
      <dgm:t>
        <a:bodyPr/>
        <a:lstStyle/>
        <a:p>
          <a:endParaRPr lang="ru-RU"/>
        </a:p>
      </dgm:t>
    </dgm:pt>
    <dgm:pt modelId="{AEF4D372-2EDD-4335-8E0B-1916F734A5DB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smtClean="0">
              <a:solidFill>
                <a:schemeClr val="tx1"/>
              </a:solidFill>
            </a:rPr>
            <a:t>Раскрытие темы</a:t>
          </a:r>
        </a:p>
        <a:p>
          <a:r>
            <a:rPr lang="ru-RU" sz="1200" i="1" dirty="0" smtClean="0">
              <a:solidFill>
                <a:schemeClr val="tx1"/>
              </a:solidFill>
            </a:rPr>
            <a:t>Анализируется с позиции темы, заданной в названии, и содержания</a:t>
          </a:r>
          <a:endParaRPr lang="ru-RU" sz="1200" i="1" dirty="0">
            <a:solidFill>
              <a:schemeClr val="tx1"/>
            </a:solidFill>
          </a:endParaRPr>
        </a:p>
      </dgm:t>
    </dgm:pt>
    <dgm:pt modelId="{C14D1F3C-9ED1-4B07-BAE8-C67443243FBC}" type="parTrans" cxnId="{B989DAB8-C801-45B9-ABEA-452434E41D2C}">
      <dgm:prSet/>
      <dgm:spPr/>
      <dgm:t>
        <a:bodyPr/>
        <a:lstStyle/>
        <a:p>
          <a:endParaRPr lang="ru-RU"/>
        </a:p>
      </dgm:t>
    </dgm:pt>
    <dgm:pt modelId="{75E3EFC1-4700-423E-8E43-F6EF0290907C}" type="sibTrans" cxnId="{B989DAB8-C801-45B9-ABEA-452434E41D2C}">
      <dgm:prSet/>
      <dgm:spPr/>
      <dgm:t>
        <a:bodyPr/>
        <a:lstStyle/>
        <a:p>
          <a:endParaRPr lang="ru-RU"/>
        </a:p>
      </dgm:t>
    </dgm:pt>
    <dgm:pt modelId="{D616EC15-C1F3-4D64-AB98-11FB6CD56A58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 b="1" u="sng" dirty="0" err="1" smtClean="0">
              <a:solidFill>
                <a:schemeClr val="tx1"/>
              </a:solidFill>
            </a:rPr>
            <a:t>Лексико</a:t>
          </a:r>
          <a:r>
            <a:rPr lang="ru-RU" sz="1400" b="1" u="sng" dirty="0" smtClean="0">
              <a:solidFill>
                <a:schemeClr val="tx1"/>
              </a:solidFill>
            </a:rPr>
            <a:t> – грамматическое оформление</a:t>
          </a:r>
        </a:p>
        <a:p>
          <a:r>
            <a:rPr lang="ru-RU" sz="1200" i="1" dirty="0" smtClean="0">
              <a:solidFill>
                <a:schemeClr val="tx1"/>
              </a:solidFill>
            </a:rPr>
            <a:t>Соблюдение языковых норм</a:t>
          </a:r>
          <a:endParaRPr lang="ru-RU" sz="1200" i="1" dirty="0">
            <a:solidFill>
              <a:schemeClr val="tx1"/>
            </a:solidFill>
          </a:endParaRPr>
        </a:p>
      </dgm:t>
    </dgm:pt>
    <dgm:pt modelId="{F5B9DD7E-8C3F-4A3A-9BF7-F68057631F28}" type="parTrans" cxnId="{7329D063-CB5D-495B-B06F-67279D23E370}">
      <dgm:prSet/>
      <dgm:spPr/>
      <dgm:t>
        <a:bodyPr/>
        <a:lstStyle/>
        <a:p>
          <a:endParaRPr lang="ru-RU"/>
        </a:p>
      </dgm:t>
    </dgm:pt>
    <dgm:pt modelId="{36D471AF-1B60-4B04-8598-F54C7DEFD7E4}" type="sibTrans" cxnId="{7329D063-CB5D-495B-B06F-67279D23E370}">
      <dgm:prSet/>
      <dgm:spPr/>
      <dgm:t>
        <a:bodyPr/>
        <a:lstStyle/>
        <a:p>
          <a:endParaRPr lang="ru-RU"/>
        </a:p>
      </dgm:t>
    </dgm:pt>
    <dgm:pt modelId="{8911A479-4B60-43C7-B0D5-AB2F9955A36B}" type="pres">
      <dgm:prSet presAssocID="{0534149A-7F70-49DA-A2E9-3B9FE946564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148F62-DB5E-4AAE-B52F-23F58E75C0F0}" type="pres">
      <dgm:prSet presAssocID="{B803ED18-9AE9-4DFE-95C1-EA0B7423990E}" presName="centerShape" presStyleLbl="node0" presStyleIdx="0" presStyleCnt="1" custScaleX="90909" custScaleY="90909"/>
      <dgm:spPr/>
      <dgm:t>
        <a:bodyPr/>
        <a:lstStyle/>
        <a:p>
          <a:endParaRPr lang="ru-RU"/>
        </a:p>
      </dgm:t>
    </dgm:pt>
    <dgm:pt modelId="{2EFAFB0F-44E8-48D1-8FB5-BB8214B849C8}" type="pres">
      <dgm:prSet presAssocID="{90F5E5E3-0961-4458-86A7-874A76722385}" presName="node" presStyleLbl="node1" presStyleIdx="0" presStyleCnt="8" custScaleX="177156" custScaleY="177156" custRadScaleRad="81475" custRadScaleInc="-14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E3D48-32A5-4F45-9146-A193C9584257}" type="pres">
      <dgm:prSet presAssocID="{90F5E5E3-0961-4458-86A7-874A76722385}" presName="dummy" presStyleCnt="0"/>
      <dgm:spPr/>
    </dgm:pt>
    <dgm:pt modelId="{6D343672-DF8D-48E8-B3B6-D560A493A2FB}" type="pres">
      <dgm:prSet presAssocID="{2CE072EB-7D48-436D-B585-6CF74B5855E2}" presName="sibTrans" presStyleLbl="sibTrans2D1" presStyleIdx="0" presStyleCnt="8"/>
      <dgm:spPr/>
      <dgm:t>
        <a:bodyPr/>
        <a:lstStyle/>
        <a:p>
          <a:endParaRPr lang="ru-RU"/>
        </a:p>
      </dgm:t>
    </dgm:pt>
    <dgm:pt modelId="{D8B2517A-56EE-434F-8DD3-F4DD41961610}" type="pres">
      <dgm:prSet presAssocID="{339E4FA4-935E-4F46-A3EB-8473622319BC}" presName="node" presStyleLbl="node1" presStyleIdx="1" presStyleCnt="8" custScaleX="177156" custScaleY="177156" custRadScaleRad="154134" custRadScaleInc="93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87BED-EC4C-4BDF-B8A1-47D4EC4857AF}" type="pres">
      <dgm:prSet presAssocID="{339E4FA4-935E-4F46-A3EB-8473622319BC}" presName="dummy" presStyleCnt="0"/>
      <dgm:spPr/>
    </dgm:pt>
    <dgm:pt modelId="{A3387091-DD9B-4B6F-B93C-AE1F3E9F772F}" type="pres">
      <dgm:prSet presAssocID="{D7D1CA56-2784-4C7D-AA6A-9CABF65719B1}" presName="sibTrans" presStyleLbl="sibTrans2D1" presStyleIdx="1" presStyleCnt="8"/>
      <dgm:spPr/>
      <dgm:t>
        <a:bodyPr/>
        <a:lstStyle/>
        <a:p>
          <a:endParaRPr lang="ru-RU"/>
        </a:p>
      </dgm:t>
    </dgm:pt>
    <dgm:pt modelId="{F8F4B33E-6604-411F-87E9-13C5F3F33505}" type="pres">
      <dgm:prSet presAssocID="{86E3F7BC-5579-47FB-87C2-A5F1B39DA6E9}" presName="node" presStyleLbl="node1" presStyleIdx="2" presStyleCnt="8" custScaleX="177156" custScaleY="177156" custRadScaleRad="82924" custRadScaleInc="1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2CB1C-564D-4DB5-B718-6C159BDA85F9}" type="pres">
      <dgm:prSet presAssocID="{86E3F7BC-5579-47FB-87C2-A5F1B39DA6E9}" presName="dummy" presStyleCnt="0"/>
      <dgm:spPr/>
    </dgm:pt>
    <dgm:pt modelId="{82C09B7D-6D51-4718-A5EE-CCCFF4BFC4CE}" type="pres">
      <dgm:prSet presAssocID="{6C1A0A3C-50D5-44FD-A518-DC97FF845909}" presName="sibTrans" presStyleLbl="sibTrans2D1" presStyleIdx="2" presStyleCnt="8"/>
      <dgm:spPr/>
      <dgm:t>
        <a:bodyPr/>
        <a:lstStyle/>
        <a:p>
          <a:endParaRPr lang="ru-RU"/>
        </a:p>
      </dgm:t>
    </dgm:pt>
    <dgm:pt modelId="{E4E29B72-9790-4371-9F5D-A864AF3A65AA}" type="pres">
      <dgm:prSet presAssocID="{D349F1E8-3736-4368-8D52-3775D76BA784}" presName="node" presStyleLbl="node1" presStyleIdx="3" presStyleCnt="8" custScaleX="177156" custScaleY="177156" custRadScaleRad="158775" custRadScaleInc="-88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B18B4-06F1-409E-8947-2A2FECA16975}" type="pres">
      <dgm:prSet presAssocID="{D349F1E8-3736-4368-8D52-3775D76BA784}" presName="dummy" presStyleCnt="0"/>
      <dgm:spPr/>
    </dgm:pt>
    <dgm:pt modelId="{DEB3F0EC-7584-406D-A8BF-BF87F46ECAFE}" type="pres">
      <dgm:prSet presAssocID="{0E677FA0-8D55-4661-A350-188BC8965C35}" presName="sibTrans" presStyleLbl="sibTrans2D1" presStyleIdx="3" presStyleCnt="8"/>
      <dgm:spPr/>
      <dgm:t>
        <a:bodyPr/>
        <a:lstStyle/>
        <a:p>
          <a:endParaRPr lang="ru-RU"/>
        </a:p>
      </dgm:t>
    </dgm:pt>
    <dgm:pt modelId="{EF54A2BE-372D-4375-A6A0-9DD060E6F825}" type="pres">
      <dgm:prSet presAssocID="{5330A480-393F-44D9-A9F6-AEF6A2FFD7E0}" presName="node" presStyleLbl="node1" presStyleIdx="4" presStyleCnt="8" custScaleX="202473" custScaleY="185210" custRadScaleRad="83342" custRadScaleInc="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E7A44-3735-4CA2-96A7-22995FA491E7}" type="pres">
      <dgm:prSet presAssocID="{5330A480-393F-44D9-A9F6-AEF6A2FFD7E0}" presName="dummy" presStyleCnt="0"/>
      <dgm:spPr/>
    </dgm:pt>
    <dgm:pt modelId="{27AF0CA9-9C1B-47C9-A5F8-B648337F2642}" type="pres">
      <dgm:prSet presAssocID="{F40D8816-D851-4762-87B2-4BCF1D858C01}" presName="sibTrans" presStyleLbl="sibTrans2D1" presStyleIdx="4" presStyleCnt="8"/>
      <dgm:spPr/>
      <dgm:t>
        <a:bodyPr/>
        <a:lstStyle/>
        <a:p>
          <a:endParaRPr lang="ru-RU"/>
        </a:p>
      </dgm:t>
    </dgm:pt>
    <dgm:pt modelId="{65F3C6E7-3388-499F-83EA-EAE7652B1EF0}" type="pres">
      <dgm:prSet presAssocID="{D616EC15-C1F3-4D64-AB98-11FB6CD56A58}" presName="node" presStyleLbl="node1" presStyleIdx="5" presStyleCnt="8" custScaleX="177156" custScaleY="177156" custRadScaleRad="159396" custRadScaleInc="86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268FC-EB7D-4BEE-9000-46F7D96DE7B2}" type="pres">
      <dgm:prSet presAssocID="{D616EC15-C1F3-4D64-AB98-11FB6CD56A58}" presName="dummy" presStyleCnt="0"/>
      <dgm:spPr/>
    </dgm:pt>
    <dgm:pt modelId="{EF552BC2-D6C3-4417-B29F-978475502DAA}" type="pres">
      <dgm:prSet presAssocID="{36D471AF-1B60-4B04-8598-F54C7DEFD7E4}" presName="sibTrans" presStyleLbl="sibTrans2D1" presStyleIdx="5" presStyleCnt="8"/>
      <dgm:spPr/>
      <dgm:t>
        <a:bodyPr/>
        <a:lstStyle/>
        <a:p>
          <a:endParaRPr lang="ru-RU"/>
        </a:p>
      </dgm:t>
    </dgm:pt>
    <dgm:pt modelId="{5AF2DD7E-A884-4DFF-8FF6-896449F27469}" type="pres">
      <dgm:prSet presAssocID="{4BC82EDA-E5E8-4BC9-9755-FCAE6E8FAC30}" presName="node" presStyleLbl="node1" presStyleIdx="6" presStyleCnt="8" custScaleX="177156" custScaleY="177156" custRadScaleRad="82954" custRadScaleInc="-1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14387-196C-4DF6-947B-59779A51B30D}" type="pres">
      <dgm:prSet presAssocID="{4BC82EDA-E5E8-4BC9-9755-FCAE6E8FAC30}" presName="dummy" presStyleCnt="0"/>
      <dgm:spPr/>
    </dgm:pt>
    <dgm:pt modelId="{A6940028-9584-4181-A97C-69080E2D635A}" type="pres">
      <dgm:prSet presAssocID="{33F24F2A-5A54-4E18-B57D-41D2735F1FA3}" presName="sibTrans" presStyleLbl="sibTrans2D1" presStyleIdx="6" presStyleCnt="8"/>
      <dgm:spPr/>
      <dgm:t>
        <a:bodyPr/>
        <a:lstStyle/>
        <a:p>
          <a:endParaRPr lang="ru-RU"/>
        </a:p>
      </dgm:t>
    </dgm:pt>
    <dgm:pt modelId="{09B0E491-6CF3-4C7D-B35D-0CA0E02DAB4A}" type="pres">
      <dgm:prSet presAssocID="{AEF4D372-2EDD-4335-8E0B-1916F734A5DB}" presName="node" presStyleLbl="node1" presStyleIdx="7" presStyleCnt="8" custScaleX="177156" custScaleY="177156" custRadScaleRad="159431" custRadScaleInc="-86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E8F85-3A39-4CA5-89FB-0ED5E9C21CCD}" type="pres">
      <dgm:prSet presAssocID="{AEF4D372-2EDD-4335-8E0B-1916F734A5DB}" presName="dummy" presStyleCnt="0"/>
      <dgm:spPr/>
    </dgm:pt>
    <dgm:pt modelId="{A7368D3D-D2FB-4AA7-AAD9-1ED18EFCF349}" type="pres">
      <dgm:prSet presAssocID="{75E3EFC1-4700-423E-8E43-F6EF0290907C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6C29061F-1DC9-468A-99F6-C59D2F6D4CD5}" type="presOf" srcId="{F40D8816-D851-4762-87B2-4BCF1D858C01}" destId="{27AF0CA9-9C1B-47C9-A5F8-B648337F2642}" srcOrd="0" destOrd="0" presId="urn:microsoft.com/office/officeart/2005/8/layout/radial6"/>
    <dgm:cxn modelId="{4D01C2FF-7E2E-4C2F-B4DA-2C1853F21FA7}" type="presOf" srcId="{6C1A0A3C-50D5-44FD-A518-DC97FF845909}" destId="{82C09B7D-6D51-4718-A5EE-CCCFF4BFC4CE}" srcOrd="0" destOrd="0" presId="urn:microsoft.com/office/officeart/2005/8/layout/radial6"/>
    <dgm:cxn modelId="{7329D063-CB5D-495B-B06F-67279D23E370}" srcId="{B803ED18-9AE9-4DFE-95C1-EA0B7423990E}" destId="{D616EC15-C1F3-4D64-AB98-11FB6CD56A58}" srcOrd="5" destOrd="0" parTransId="{F5B9DD7E-8C3F-4A3A-9BF7-F68057631F28}" sibTransId="{36D471AF-1B60-4B04-8598-F54C7DEFD7E4}"/>
    <dgm:cxn modelId="{A1BA1502-7077-4AEE-A988-6A238523033F}" type="presOf" srcId="{D349F1E8-3736-4368-8D52-3775D76BA784}" destId="{E4E29B72-9790-4371-9F5D-A864AF3A65AA}" srcOrd="0" destOrd="0" presId="urn:microsoft.com/office/officeart/2005/8/layout/radial6"/>
    <dgm:cxn modelId="{34F57215-B83B-4440-9E37-10D5EAA291E4}" type="presOf" srcId="{5330A480-393F-44D9-A9F6-AEF6A2FFD7E0}" destId="{EF54A2BE-372D-4375-A6A0-9DD060E6F825}" srcOrd="0" destOrd="0" presId="urn:microsoft.com/office/officeart/2005/8/layout/radial6"/>
    <dgm:cxn modelId="{D60E2063-AC05-46F3-BC0B-27897B3190ED}" type="presOf" srcId="{D616EC15-C1F3-4D64-AB98-11FB6CD56A58}" destId="{65F3C6E7-3388-499F-83EA-EAE7652B1EF0}" srcOrd="0" destOrd="0" presId="urn:microsoft.com/office/officeart/2005/8/layout/radial6"/>
    <dgm:cxn modelId="{8AA74267-E691-4FBA-8342-B4F35E053B49}" type="presOf" srcId="{33F24F2A-5A54-4E18-B57D-41D2735F1FA3}" destId="{A6940028-9584-4181-A97C-69080E2D635A}" srcOrd="0" destOrd="0" presId="urn:microsoft.com/office/officeart/2005/8/layout/radial6"/>
    <dgm:cxn modelId="{E2462B2A-D649-4774-96D8-AECF2B982DD7}" type="presOf" srcId="{75E3EFC1-4700-423E-8E43-F6EF0290907C}" destId="{A7368D3D-D2FB-4AA7-AAD9-1ED18EFCF349}" srcOrd="0" destOrd="0" presId="urn:microsoft.com/office/officeart/2005/8/layout/radial6"/>
    <dgm:cxn modelId="{6AAC00F0-AEF0-4751-AA67-5171E0EAE9AD}" srcId="{B803ED18-9AE9-4DFE-95C1-EA0B7423990E}" destId="{5330A480-393F-44D9-A9F6-AEF6A2FFD7E0}" srcOrd="4" destOrd="0" parTransId="{C56BF692-B85D-482E-B15D-9DBEF23DEB27}" sibTransId="{F40D8816-D851-4762-87B2-4BCF1D858C01}"/>
    <dgm:cxn modelId="{70952D55-CD86-4199-A243-2BF55E41FA90}" type="presOf" srcId="{36D471AF-1B60-4B04-8598-F54C7DEFD7E4}" destId="{EF552BC2-D6C3-4417-B29F-978475502DAA}" srcOrd="0" destOrd="0" presId="urn:microsoft.com/office/officeart/2005/8/layout/radial6"/>
    <dgm:cxn modelId="{24AED75C-5811-4770-B83E-E3D055D8EB03}" srcId="{B803ED18-9AE9-4DFE-95C1-EA0B7423990E}" destId="{D349F1E8-3736-4368-8D52-3775D76BA784}" srcOrd="3" destOrd="0" parTransId="{34433B81-A8B1-4F4A-902A-08E428ABF274}" sibTransId="{0E677FA0-8D55-4661-A350-188BC8965C35}"/>
    <dgm:cxn modelId="{AC076B77-1745-4996-BA70-CE6F2A222AA0}" srcId="{0534149A-7F70-49DA-A2E9-3B9FE946564E}" destId="{B803ED18-9AE9-4DFE-95C1-EA0B7423990E}" srcOrd="0" destOrd="0" parTransId="{E8C85F1A-EA29-44A4-B884-C6DF83ECBB89}" sibTransId="{077FD502-69B8-40B7-B892-CB106D205A7B}"/>
    <dgm:cxn modelId="{EFAE3410-03C9-4F45-875C-B5DCE949FEB2}" srcId="{B803ED18-9AE9-4DFE-95C1-EA0B7423990E}" destId="{339E4FA4-935E-4F46-A3EB-8473622319BC}" srcOrd="1" destOrd="0" parTransId="{12CF341B-FB4F-473F-A6C3-37636CF63FD1}" sibTransId="{D7D1CA56-2784-4C7D-AA6A-9CABF65719B1}"/>
    <dgm:cxn modelId="{478A013F-E374-4699-9EFF-C2790E04C9A3}" srcId="{B803ED18-9AE9-4DFE-95C1-EA0B7423990E}" destId="{86E3F7BC-5579-47FB-87C2-A5F1B39DA6E9}" srcOrd="2" destOrd="0" parTransId="{BCF80E7E-1A3A-414E-B77E-60E90226CB49}" sibTransId="{6C1A0A3C-50D5-44FD-A518-DC97FF845909}"/>
    <dgm:cxn modelId="{F2FE69F0-38F7-4044-A2EA-04A037230791}" type="presOf" srcId="{86E3F7BC-5579-47FB-87C2-A5F1B39DA6E9}" destId="{F8F4B33E-6604-411F-87E9-13C5F3F33505}" srcOrd="0" destOrd="0" presId="urn:microsoft.com/office/officeart/2005/8/layout/radial6"/>
    <dgm:cxn modelId="{408F4018-4C81-4836-9962-6D1E37EBBBC7}" type="presOf" srcId="{0E677FA0-8D55-4661-A350-188BC8965C35}" destId="{DEB3F0EC-7584-406D-A8BF-BF87F46ECAFE}" srcOrd="0" destOrd="0" presId="urn:microsoft.com/office/officeart/2005/8/layout/radial6"/>
    <dgm:cxn modelId="{14BDA2D5-4E73-4DED-9C7C-A11DE9591F2B}" type="presOf" srcId="{339E4FA4-935E-4F46-A3EB-8473622319BC}" destId="{D8B2517A-56EE-434F-8DD3-F4DD41961610}" srcOrd="0" destOrd="0" presId="urn:microsoft.com/office/officeart/2005/8/layout/radial6"/>
    <dgm:cxn modelId="{6A695FCD-F191-4087-BE60-C0BA518D3015}" type="presOf" srcId="{AEF4D372-2EDD-4335-8E0B-1916F734A5DB}" destId="{09B0E491-6CF3-4C7D-B35D-0CA0E02DAB4A}" srcOrd="0" destOrd="0" presId="urn:microsoft.com/office/officeart/2005/8/layout/radial6"/>
    <dgm:cxn modelId="{57750022-B22C-4CCE-A604-E6478EE7CA64}" type="presOf" srcId="{2CE072EB-7D48-436D-B585-6CF74B5855E2}" destId="{6D343672-DF8D-48E8-B3B6-D560A493A2FB}" srcOrd="0" destOrd="0" presId="urn:microsoft.com/office/officeart/2005/8/layout/radial6"/>
    <dgm:cxn modelId="{D0DC6FDA-FFC9-48FF-A16C-89B0C6594628}" type="presOf" srcId="{90F5E5E3-0961-4458-86A7-874A76722385}" destId="{2EFAFB0F-44E8-48D1-8FB5-BB8214B849C8}" srcOrd="0" destOrd="0" presId="urn:microsoft.com/office/officeart/2005/8/layout/radial6"/>
    <dgm:cxn modelId="{B989DAB8-C801-45B9-ABEA-452434E41D2C}" srcId="{B803ED18-9AE9-4DFE-95C1-EA0B7423990E}" destId="{AEF4D372-2EDD-4335-8E0B-1916F734A5DB}" srcOrd="7" destOrd="0" parTransId="{C14D1F3C-9ED1-4B07-BAE8-C67443243FBC}" sibTransId="{75E3EFC1-4700-423E-8E43-F6EF0290907C}"/>
    <dgm:cxn modelId="{3CEF7265-8225-4E77-9C1E-E8C928AC6F0D}" type="presOf" srcId="{B803ED18-9AE9-4DFE-95C1-EA0B7423990E}" destId="{42148F62-DB5E-4AAE-B52F-23F58E75C0F0}" srcOrd="0" destOrd="0" presId="urn:microsoft.com/office/officeart/2005/8/layout/radial6"/>
    <dgm:cxn modelId="{DCE302DE-A24D-45B7-A106-963CC8E3B6BC}" srcId="{B803ED18-9AE9-4DFE-95C1-EA0B7423990E}" destId="{4BC82EDA-E5E8-4BC9-9755-FCAE6E8FAC30}" srcOrd="6" destOrd="0" parTransId="{C4AD7B60-4B3D-4025-9EE9-18CD6852AA36}" sibTransId="{33F24F2A-5A54-4E18-B57D-41D2735F1FA3}"/>
    <dgm:cxn modelId="{A2087B79-B8A0-4802-A89C-2D86910B0CCA}" type="presOf" srcId="{4BC82EDA-E5E8-4BC9-9755-FCAE6E8FAC30}" destId="{5AF2DD7E-A884-4DFF-8FF6-896449F27469}" srcOrd="0" destOrd="0" presId="urn:microsoft.com/office/officeart/2005/8/layout/radial6"/>
    <dgm:cxn modelId="{FF2372D9-9C3B-463A-B0B4-8C713527A565}" type="presOf" srcId="{D7D1CA56-2784-4C7D-AA6A-9CABF65719B1}" destId="{A3387091-DD9B-4B6F-B93C-AE1F3E9F772F}" srcOrd="0" destOrd="0" presId="urn:microsoft.com/office/officeart/2005/8/layout/radial6"/>
    <dgm:cxn modelId="{F9408E38-E774-4B58-B9FC-5D2E5AA2EDCE}" type="presOf" srcId="{0534149A-7F70-49DA-A2E9-3B9FE946564E}" destId="{8911A479-4B60-43C7-B0D5-AB2F9955A36B}" srcOrd="0" destOrd="0" presId="urn:microsoft.com/office/officeart/2005/8/layout/radial6"/>
    <dgm:cxn modelId="{EC1722FF-8EBA-4566-917C-D381171F8916}" srcId="{B803ED18-9AE9-4DFE-95C1-EA0B7423990E}" destId="{90F5E5E3-0961-4458-86A7-874A76722385}" srcOrd="0" destOrd="0" parTransId="{971033E0-894F-418A-836A-8EE125D30EA6}" sibTransId="{2CE072EB-7D48-436D-B585-6CF74B5855E2}"/>
    <dgm:cxn modelId="{42D935BB-49B3-4ADB-A1BC-91D63CA792AF}" type="presParOf" srcId="{8911A479-4B60-43C7-B0D5-AB2F9955A36B}" destId="{42148F62-DB5E-4AAE-B52F-23F58E75C0F0}" srcOrd="0" destOrd="0" presId="urn:microsoft.com/office/officeart/2005/8/layout/radial6"/>
    <dgm:cxn modelId="{C0ACB190-DEDB-43D9-B894-92422AED9C80}" type="presParOf" srcId="{8911A479-4B60-43C7-B0D5-AB2F9955A36B}" destId="{2EFAFB0F-44E8-48D1-8FB5-BB8214B849C8}" srcOrd="1" destOrd="0" presId="urn:microsoft.com/office/officeart/2005/8/layout/radial6"/>
    <dgm:cxn modelId="{D94B0F58-58AE-4B4F-854E-874E38274E16}" type="presParOf" srcId="{8911A479-4B60-43C7-B0D5-AB2F9955A36B}" destId="{675E3D48-32A5-4F45-9146-A193C9584257}" srcOrd="2" destOrd="0" presId="urn:microsoft.com/office/officeart/2005/8/layout/radial6"/>
    <dgm:cxn modelId="{CB6ABB69-6A62-459B-9556-617DA7FF7D3C}" type="presParOf" srcId="{8911A479-4B60-43C7-B0D5-AB2F9955A36B}" destId="{6D343672-DF8D-48E8-B3B6-D560A493A2FB}" srcOrd="3" destOrd="0" presId="urn:microsoft.com/office/officeart/2005/8/layout/radial6"/>
    <dgm:cxn modelId="{7D8C63E8-FDDD-42A2-9D75-28B743DF37AD}" type="presParOf" srcId="{8911A479-4B60-43C7-B0D5-AB2F9955A36B}" destId="{D8B2517A-56EE-434F-8DD3-F4DD41961610}" srcOrd="4" destOrd="0" presId="urn:microsoft.com/office/officeart/2005/8/layout/radial6"/>
    <dgm:cxn modelId="{70DF3A49-BA12-41CC-8828-6E86EF965725}" type="presParOf" srcId="{8911A479-4B60-43C7-B0D5-AB2F9955A36B}" destId="{26987BED-EC4C-4BDF-B8A1-47D4EC4857AF}" srcOrd="5" destOrd="0" presId="urn:microsoft.com/office/officeart/2005/8/layout/radial6"/>
    <dgm:cxn modelId="{6D071750-A248-456C-8990-0CE089FF8574}" type="presParOf" srcId="{8911A479-4B60-43C7-B0D5-AB2F9955A36B}" destId="{A3387091-DD9B-4B6F-B93C-AE1F3E9F772F}" srcOrd="6" destOrd="0" presId="urn:microsoft.com/office/officeart/2005/8/layout/radial6"/>
    <dgm:cxn modelId="{08777DD9-2BBD-4D8A-BFC6-B6E5E6F79BFD}" type="presParOf" srcId="{8911A479-4B60-43C7-B0D5-AB2F9955A36B}" destId="{F8F4B33E-6604-411F-87E9-13C5F3F33505}" srcOrd="7" destOrd="0" presId="urn:microsoft.com/office/officeart/2005/8/layout/radial6"/>
    <dgm:cxn modelId="{E3EF3883-A47C-41A4-9D78-3D49A6DA1947}" type="presParOf" srcId="{8911A479-4B60-43C7-B0D5-AB2F9955A36B}" destId="{A2F2CB1C-564D-4DB5-B718-6C159BDA85F9}" srcOrd="8" destOrd="0" presId="urn:microsoft.com/office/officeart/2005/8/layout/radial6"/>
    <dgm:cxn modelId="{F9A79566-C1F4-41EE-8533-B79A524518F9}" type="presParOf" srcId="{8911A479-4B60-43C7-B0D5-AB2F9955A36B}" destId="{82C09B7D-6D51-4718-A5EE-CCCFF4BFC4CE}" srcOrd="9" destOrd="0" presId="urn:microsoft.com/office/officeart/2005/8/layout/radial6"/>
    <dgm:cxn modelId="{41B329F6-C144-4C51-A38D-EC38FFAE89D4}" type="presParOf" srcId="{8911A479-4B60-43C7-B0D5-AB2F9955A36B}" destId="{E4E29B72-9790-4371-9F5D-A864AF3A65AA}" srcOrd="10" destOrd="0" presId="urn:microsoft.com/office/officeart/2005/8/layout/radial6"/>
    <dgm:cxn modelId="{F5B6A7D0-0F81-4077-B742-947750D8A384}" type="presParOf" srcId="{8911A479-4B60-43C7-B0D5-AB2F9955A36B}" destId="{36CB18B4-06F1-409E-8947-2A2FECA16975}" srcOrd="11" destOrd="0" presId="urn:microsoft.com/office/officeart/2005/8/layout/radial6"/>
    <dgm:cxn modelId="{B6F78A20-78DC-4CCC-A1FA-859D34DC65C5}" type="presParOf" srcId="{8911A479-4B60-43C7-B0D5-AB2F9955A36B}" destId="{DEB3F0EC-7584-406D-A8BF-BF87F46ECAFE}" srcOrd="12" destOrd="0" presId="urn:microsoft.com/office/officeart/2005/8/layout/radial6"/>
    <dgm:cxn modelId="{C83F032C-30CD-49BF-AFB9-AD4E2C348A03}" type="presParOf" srcId="{8911A479-4B60-43C7-B0D5-AB2F9955A36B}" destId="{EF54A2BE-372D-4375-A6A0-9DD060E6F825}" srcOrd="13" destOrd="0" presId="urn:microsoft.com/office/officeart/2005/8/layout/radial6"/>
    <dgm:cxn modelId="{DCA2B91E-6A12-4BD6-81C5-2A653E4D2D7E}" type="presParOf" srcId="{8911A479-4B60-43C7-B0D5-AB2F9955A36B}" destId="{5E0E7A44-3735-4CA2-96A7-22995FA491E7}" srcOrd="14" destOrd="0" presId="urn:microsoft.com/office/officeart/2005/8/layout/radial6"/>
    <dgm:cxn modelId="{F4AA1C78-4223-4308-A9E4-7F21CE3F9C08}" type="presParOf" srcId="{8911A479-4B60-43C7-B0D5-AB2F9955A36B}" destId="{27AF0CA9-9C1B-47C9-A5F8-B648337F2642}" srcOrd="15" destOrd="0" presId="urn:microsoft.com/office/officeart/2005/8/layout/radial6"/>
    <dgm:cxn modelId="{8D441E29-9F68-4747-8D5C-963A829C1DEB}" type="presParOf" srcId="{8911A479-4B60-43C7-B0D5-AB2F9955A36B}" destId="{65F3C6E7-3388-499F-83EA-EAE7652B1EF0}" srcOrd="16" destOrd="0" presId="urn:microsoft.com/office/officeart/2005/8/layout/radial6"/>
    <dgm:cxn modelId="{E70E7858-70C4-4D70-803E-41B089CB50C4}" type="presParOf" srcId="{8911A479-4B60-43C7-B0D5-AB2F9955A36B}" destId="{3EE268FC-EB7D-4BEE-9000-46F7D96DE7B2}" srcOrd="17" destOrd="0" presId="urn:microsoft.com/office/officeart/2005/8/layout/radial6"/>
    <dgm:cxn modelId="{BDF557DC-80A4-4945-8AE2-201A47DD0B3C}" type="presParOf" srcId="{8911A479-4B60-43C7-B0D5-AB2F9955A36B}" destId="{EF552BC2-D6C3-4417-B29F-978475502DAA}" srcOrd="18" destOrd="0" presId="urn:microsoft.com/office/officeart/2005/8/layout/radial6"/>
    <dgm:cxn modelId="{E4DB0A6D-DA64-4C47-AF8C-A28052B10356}" type="presParOf" srcId="{8911A479-4B60-43C7-B0D5-AB2F9955A36B}" destId="{5AF2DD7E-A884-4DFF-8FF6-896449F27469}" srcOrd="19" destOrd="0" presId="urn:microsoft.com/office/officeart/2005/8/layout/radial6"/>
    <dgm:cxn modelId="{E74DC572-F8AC-4741-BC69-2199C3D07D22}" type="presParOf" srcId="{8911A479-4B60-43C7-B0D5-AB2F9955A36B}" destId="{16F14387-196C-4DF6-947B-59779A51B30D}" srcOrd="20" destOrd="0" presId="urn:microsoft.com/office/officeart/2005/8/layout/radial6"/>
    <dgm:cxn modelId="{60B5B76F-008F-46AC-B81F-2B772824FCFD}" type="presParOf" srcId="{8911A479-4B60-43C7-B0D5-AB2F9955A36B}" destId="{A6940028-9584-4181-A97C-69080E2D635A}" srcOrd="21" destOrd="0" presId="urn:microsoft.com/office/officeart/2005/8/layout/radial6"/>
    <dgm:cxn modelId="{3E2751D2-4C71-4374-8242-ADEF8D40DB6F}" type="presParOf" srcId="{8911A479-4B60-43C7-B0D5-AB2F9955A36B}" destId="{09B0E491-6CF3-4C7D-B35D-0CA0E02DAB4A}" srcOrd="22" destOrd="0" presId="urn:microsoft.com/office/officeart/2005/8/layout/radial6"/>
    <dgm:cxn modelId="{A03A22DB-3C48-4078-9ABA-69D4B26DDED8}" type="presParOf" srcId="{8911A479-4B60-43C7-B0D5-AB2F9955A36B}" destId="{20AE8F85-3A39-4CA5-89FB-0ED5E9C21CCD}" srcOrd="23" destOrd="0" presId="urn:microsoft.com/office/officeart/2005/8/layout/radial6"/>
    <dgm:cxn modelId="{33BC85D0-4810-4C9B-A6E8-F03A2EB7C665}" type="presParOf" srcId="{8911A479-4B60-43C7-B0D5-AB2F9955A36B}" destId="{A7368D3D-D2FB-4AA7-AAD9-1ED18EFCF349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D7DF0-0FB0-4B6E-A9F2-CEFF660755E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F761A8-063D-4033-BEE5-F90A9A322FD6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2000" b="1" u="sng" dirty="0" smtClean="0">
              <a:solidFill>
                <a:schemeClr val="tx1"/>
              </a:solidFill>
            </a:rPr>
            <a:t>Высокий уровень</a:t>
          </a:r>
          <a:endParaRPr lang="ru-RU" sz="2000" b="1" u="sng" dirty="0">
            <a:solidFill>
              <a:schemeClr val="tx1"/>
            </a:solidFill>
          </a:endParaRPr>
        </a:p>
      </dgm:t>
    </dgm:pt>
    <dgm:pt modelId="{23DBF6A8-3087-4868-ACE3-D4F22AD79B14}" type="parTrans" cxnId="{9D66B050-2DE6-4B86-8EDD-5CEA3C6EDAF1}">
      <dgm:prSet/>
      <dgm:spPr/>
      <dgm:t>
        <a:bodyPr/>
        <a:lstStyle/>
        <a:p>
          <a:endParaRPr lang="ru-RU"/>
        </a:p>
      </dgm:t>
    </dgm:pt>
    <dgm:pt modelId="{6E387D82-4291-4246-94D1-E8E7101B6794}" type="sibTrans" cxnId="{9D66B050-2DE6-4B86-8EDD-5CEA3C6EDAF1}">
      <dgm:prSet/>
      <dgm:spPr/>
      <dgm:t>
        <a:bodyPr/>
        <a:lstStyle/>
        <a:p>
          <a:endParaRPr lang="ru-RU"/>
        </a:p>
      </dgm:t>
    </dgm:pt>
    <dgm:pt modelId="{3E144B66-DB80-4B11-B465-D0CCCF2975B7}">
      <dgm:prSet phldrT="[Текст]"/>
      <dgm:spPr>
        <a:solidFill>
          <a:schemeClr val="bg1">
            <a:alpha val="90000"/>
          </a:schemeClr>
        </a:solidFill>
        <a:ln>
          <a:solidFill>
            <a:schemeClr val="bg2">
              <a:lumMod val="50000"/>
              <a:alpha val="90000"/>
            </a:schemeClr>
          </a:solidFill>
        </a:ln>
      </dgm:spPr>
      <dgm:t>
        <a:bodyPr/>
        <a:lstStyle/>
        <a:p>
          <a:pPr algn="l"/>
          <a:r>
            <a:rPr lang="ru-RU" dirty="0" smtClean="0"/>
            <a:t>Пересказ составлен самостоятельно, полностью передает содержание текста, соблюдается связность и последовательность изложения. Употребляются разнообразные средства в соответствии с текстом произведения. При пересказе в основном соблюдаются грамматические нормы родного языка. Речь плавная, паузы единичны.</a:t>
          </a:r>
          <a:endParaRPr lang="ru-RU" dirty="0"/>
        </a:p>
      </dgm:t>
    </dgm:pt>
    <dgm:pt modelId="{74D5052D-5098-40BA-8486-ED886BF2B5B4}" type="parTrans" cxnId="{00E9A80C-5DCB-4411-AA82-E8DD2DE631E9}">
      <dgm:prSet/>
      <dgm:spPr/>
      <dgm:t>
        <a:bodyPr/>
        <a:lstStyle/>
        <a:p>
          <a:endParaRPr lang="ru-RU"/>
        </a:p>
      </dgm:t>
    </dgm:pt>
    <dgm:pt modelId="{7E4DD055-3BCE-4AB8-8C78-EBDE93F783AC}" type="sibTrans" cxnId="{00E9A80C-5DCB-4411-AA82-E8DD2DE631E9}">
      <dgm:prSet/>
      <dgm:spPr/>
      <dgm:t>
        <a:bodyPr/>
        <a:lstStyle/>
        <a:p>
          <a:endParaRPr lang="ru-RU"/>
        </a:p>
      </dgm:t>
    </dgm:pt>
    <dgm:pt modelId="{DDE1A58B-1C18-414D-A1B2-DCA808B8027C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2000" b="1" u="sng" dirty="0" smtClean="0">
              <a:solidFill>
                <a:schemeClr val="tx1"/>
              </a:solidFill>
            </a:rPr>
            <a:t>Средний уровень</a:t>
          </a:r>
          <a:endParaRPr lang="ru-RU" sz="2000" b="1" u="sng" dirty="0">
            <a:solidFill>
              <a:schemeClr val="tx1"/>
            </a:solidFill>
          </a:endParaRPr>
        </a:p>
      </dgm:t>
    </dgm:pt>
    <dgm:pt modelId="{A3E0D8F1-83B5-4257-A463-ACC3019C55A4}" type="parTrans" cxnId="{48F8872F-3EC1-4F3D-83D0-B06F6433C293}">
      <dgm:prSet/>
      <dgm:spPr/>
      <dgm:t>
        <a:bodyPr/>
        <a:lstStyle/>
        <a:p>
          <a:endParaRPr lang="ru-RU"/>
        </a:p>
      </dgm:t>
    </dgm:pt>
    <dgm:pt modelId="{0650B26E-988A-446D-A97D-6EB74B376A7F}" type="sibTrans" cxnId="{48F8872F-3EC1-4F3D-83D0-B06F6433C293}">
      <dgm:prSet/>
      <dgm:spPr/>
      <dgm:t>
        <a:bodyPr/>
        <a:lstStyle/>
        <a:p>
          <a:endParaRPr lang="ru-RU"/>
        </a:p>
      </dgm:t>
    </dgm:pt>
    <dgm:pt modelId="{AC1E731E-3269-4CF9-9F9C-A17EB4898A5F}">
      <dgm:prSet phldrT="[Текст]"/>
      <dgm:spPr>
        <a:solidFill>
          <a:schemeClr val="bg1">
            <a:alpha val="90000"/>
          </a:schemeClr>
        </a:solidFill>
        <a:ln>
          <a:solidFill>
            <a:schemeClr val="bg2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dirty="0" smtClean="0"/>
            <a:t>Пересказ составлен с помощью (побуждения, стимулирующих и наводящих вопросов). Отмечаются отдельные нарушения связного воспроизведения текста, единичные смысловые несоответствия, отсутствие художественно-стилистических элементов; единичные нарушения структуры предложений, большое количество пауз.</a:t>
          </a:r>
          <a:endParaRPr lang="ru-RU" dirty="0"/>
        </a:p>
      </dgm:t>
    </dgm:pt>
    <dgm:pt modelId="{570125D7-2396-4E74-9A0E-90E012CD0736}" type="parTrans" cxnId="{07B762FB-BF22-4AA8-88F3-FACB6277C478}">
      <dgm:prSet/>
      <dgm:spPr/>
      <dgm:t>
        <a:bodyPr/>
        <a:lstStyle/>
        <a:p>
          <a:endParaRPr lang="ru-RU"/>
        </a:p>
      </dgm:t>
    </dgm:pt>
    <dgm:pt modelId="{0E5F0F86-CD18-4A11-9697-5C9DA19A2506}" type="sibTrans" cxnId="{07B762FB-BF22-4AA8-88F3-FACB6277C478}">
      <dgm:prSet/>
      <dgm:spPr/>
      <dgm:t>
        <a:bodyPr/>
        <a:lstStyle/>
        <a:p>
          <a:endParaRPr lang="ru-RU"/>
        </a:p>
      </dgm:t>
    </dgm:pt>
    <dgm:pt modelId="{BBA8473E-9D2A-4CA1-AECE-A5425E3E4A89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2000" b="1" u="sng" dirty="0" smtClean="0">
              <a:solidFill>
                <a:schemeClr val="tx1"/>
              </a:solidFill>
            </a:rPr>
            <a:t>Низкий уровень</a:t>
          </a:r>
          <a:endParaRPr lang="ru-RU" sz="2000" b="1" u="sng" dirty="0">
            <a:solidFill>
              <a:schemeClr val="tx1"/>
            </a:solidFill>
          </a:endParaRPr>
        </a:p>
      </dgm:t>
    </dgm:pt>
    <dgm:pt modelId="{E1C724D7-BC63-406F-A9C9-8DE31466ABA2}" type="parTrans" cxnId="{D8E120F2-749B-4185-86E7-9CF5B1CD3377}">
      <dgm:prSet/>
      <dgm:spPr/>
      <dgm:t>
        <a:bodyPr/>
        <a:lstStyle/>
        <a:p>
          <a:endParaRPr lang="ru-RU"/>
        </a:p>
      </dgm:t>
    </dgm:pt>
    <dgm:pt modelId="{13322659-4115-410E-9179-AD7805506D0C}" type="sibTrans" cxnId="{D8E120F2-749B-4185-86E7-9CF5B1CD3377}">
      <dgm:prSet/>
      <dgm:spPr/>
      <dgm:t>
        <a:bodyPr/>
        <a:lstStyle/>
        <a:p>
          <a:endParaRPr lang="ru-RU"/>
        </a:p>
      </dgm:t>
    </dgm:pt>
    <dgm:pt modelId="{8887D339-54ED-401F-AA48-BBE6D282D0C5}">
      <dgm:prSet phldrT="[Текст]"/>
      <dgm:spPr>
        <a:solidFill>
          <a:schemeClr val="bg1">
            <a:alpha val="90000"/>
          </a:schemeClr>
        </a:solidFill>
        <a:ln>
          <a:solidFill>
            <a:schemeClr val="bg2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dirty="0" smtClean="0"/>
            <a:t>Пересказ составлен по наводящим вопросам. Связность изложения значительно нарушена. Отмечаются пропуски частей текста, смысловые ошибки. Нарушается последовательность изложения. Отмечаются бедность и однообразие употребляемых языковых средств, нарушения структуры предложений</a:t>
          </a:r>
          <a:endParaRPr lang="ru-RU" dirty="0"/>
        </a:p>
      </dgm:t>
    </dgm:pt>
    <dgm:pt modelId="{DD30DB7D-46EA-4404-8F25-8C6219280501}" type="parTrans" cxnId="{9217F906-CD7C-4E42-9781-C0C9677CB5B5}">
      <dgm:prSet/>
      <dgm:spPr/>
      <dgm:t>
        <a:bodyPr/>
        <a:lstStyle/>
        <a:p>
          <a:endParaRPr lang="ru-RU"/>
        </a:p>
      </dgm:t>
    </dgm:pt>
    <dgm:pt modelId="{D03D00C6-8389-4DD7-B021-9B3D3198CFA2}" type="sibTrans" cxnId="{9217F906-CD7C-4E42-9781-C0C9677CB5B5}">
      <dgm:prSet/>
      <dgm:spPr/>
      <dgm:t>
        <a:bodyPr/>
        <a:lstStyle/>
        <a:p>
          <a:endParaRPr lang="ru-RU"/>
        </a:p>
      </dgm:t>
    </dgm:pt>
    <dgm:pt modelId="{325090DA-006B-4BF3-94AE-BA87E893EDDE}" type="pres">
      <dgm:prSet presAssocID="{C03D7DF0-0FB0-4B6E-A9F2-CEFF660755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B65A4B-A398-4EB9-AD26-C16BE95C96E7}" type="pres">
      <dgm:prSet presAssocID="{B1F761A8-063D-4033-BEE5-F90A9A322FD6}" presName="composite" presStyleCnt="0"/>
      <dgm:spPr/>
    </dgm:pt>
    <dgm:pt modelId="{3E6CF5E9-AE64-430B-9B15-06E53687B04B}" type="pres">
      <dgm:prSet presAssocID="{B1F761A8-063D-4033-BEE5-F90A9A322FD6}" presName="parTx" presStyleLbl="alignNode1" presStyleIdx="0" presStyleCnt="3" custLinFactY="-9509" custLinFactNeighborX="-103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244103-140A-441D-8388-B873B2471B0C}" type="pres">
      <dgm:prSet presAssocID="{B1F761A8-063D-4033-BEE5-F90A9A322FD6}" presName="desTx" presStyleLbl="alignAccFollowNode1" presStyleIdx="0" presStyleCnt="3" custScaleY="131672" custLinFactNeighborX="-103" custLinFactNeighborY="25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B5AD7-B2EB-44EC-B410-546692239CD7}" type="pres">
      <dgm:prSet presAssocID="{6E387D82-4291-4246-94D1-E8E7101B6794}" presName="space" presStyleCnt="0"/>
      <dgm:spPr/>
    </dgm:pt>
    <dgm:pt modelId="{15180E4D-B84F-4EA0-A493-1A2D22000D9D}" type="pres">
      <dgm:prSet presAssocID="{DDE1A58B-1C18-414D-A1B2-DCA808B8027C}" presName="composite" presStyleCnt="0"/>
      <dgm:spPr/>
    </dgm:pt>
    <dgm:pt modelId="{4DE28C06-0CD5-435A-8CEF-228D328624CB}" type="pres">
      <dgm:prSet presAssocID="{DDE1A58B-1C18-414D-A1B2-DCA808B8027C}" presName="parTx" presStyleLbl="alignNode1" presStyleIdx="1" presStyleCnt="3" custLinFactY="-59285" custLinFactNeighborX="-92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C536D-83E5-487F-9BEC-147AD3AE02FD}" type="pres">
      <dgm:prSet presAssocID="{DDE1A58B-1C18-414D-A1B2-DCA808B8027C}" presName="desTx" presStyleLbl="alignAccFollowNode1" presStyleIdx="1" presStyleCnt="3" custScaleY="131281" custLinFactNeighborX="-928" custLinFactNeighborY="17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CBBDD-096E-4354-B146-741D5C2FBB73}" type="pres">
      <dgm:prSet presAssocID="{0650B26E-988A-446D-A97D-6EB74B376A7F}" presName="space" presStyleCnt="0"/>
      <dgm:spPr/>
    </dgm:pt>
    <dgm:pt modelId="{7472A8F3-A6CC-418A-A509-E39C05A71FD7}" type="pres">
      <dgm:prSet presAssocID="{BBA8473E-9D2A-4CA1-AECE-A5425E3E4A89}" presName="composite" presStyleCnt="0"/>
      <dgm:spPr/>
    </dgm:pt>
    <dgm:pt modelId="{3A075B30-43E8-4792-ABD6-4FB4A3F53C9F}" type="pres">
      <dgm:prSet presAssocID="{BBA8473E-9D2A-4CA1-AECE-A5425E3E4A89}" presName="parTx" presStyleLbl="alignNode1" presStyleIdx="2" presStyleCnt="3" custLinFactY="-42617" custLinFactNeighborX="107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571A2-3412-4434-A4DB-203E1BC3BD7A}" type="pres">
      <dgm:prSet presAssocID="{BBA8473E-9D2A-4CA1-AECE-A5425E3E4A89}" presName="desTx" presStyleLbl="alignAccFollowNode1" presStyleIdx="2" presStyleCnt="3" custScaleY="130333" custLinFactNeighborX="3905" custLinFactNeighborY="9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B762FB-BF22-4AA8-88F3-FACB6277C478}" srcId="{DDE1A58B-1C18-414D-A1B2-DCA808B8027C}" destId="{AC1E731E-3269-4CF9-9F9C-A17EB4898A5F}" srcOrd="0" destOrd="0" parTransId="{570125D7-2396-4E74-9A0E-90E012CD0736}" sibTransId="{0E5F0F86-CD18-4A11-9697-5C9DA19A2506}"/>
    <dgm:cxn modelId="{00E9A80C-5DCB-4411-AA82-E8DD2DE631E9}" srcId="{B1F761A8-063D-4033-BEE5-F90A9A322FD6}" destId="{3E144B66-DB80-4B11-B465-D0CCCF2975B7}" srcOrd="0" destOrd="0" parTransId="{74D5052D-5098-40BA-8486-ED886BF2B5B4}" sibTransId="{7E4DD055-3BCE-4AB8-8C78-EBDE93F783AC}"/>
    <dgm:cxn modelId="{DC34217A-0EDF-496A-999E-C6E0859D8882}" type="presOf" srcId="{C03D7DF0-0FB0-4B6E-A9F2-CEFF660755ED}" destId="{325090DA-006B-4BF3-94AE-BA87E893EDDE}" srcOrd="0" destOrd="0" presId="urn:microsoft.com/office/officeart/2005/8/layout/hList1"/>
    <dgm:cxn modelId="{64A5F2A4-98F2-451D-964C-22BF77F195EB}" type="presOf" srcId="{DDE1A58B-1C18-414D-A1B2-DCA808B8027C}" destId="{4DE28C06-0CD5-435A-8CEF-228D328624CB}" srcOrd="0" destOrd="0" presId="urn:microsoft.com/office/officeart/2005/8/layout/hList1"/>
    <dgm:cxn modelId="{B1D3DA7D-F2F0-4C9A-83ED-7D26794E39B1}" type="presOf" srcId="{B1F761A8-063D-4033-BEE5-F90A9A322FD6}" destId="{3E6CF5E9-AE64-430B-9B15-06E53687B04B}" srcOrd="0" destOrd="0" presId="urn:microsoft.com/office/officeart/2005/8/layout/hList1"/>
    <dgm:cxn modelId="{48F8872F-3EC1-4F3D-83D0-B06F6433C293}" srcId="{C03D7DF0-0FB0-4B6E-A9F2-CEFF660755ED}" destId="{DDE1A58B-1C18-414D-A1B2-DCA808B8027C}" srcOrd="1" destOrd="0" parTransId="{A3E0D8F1-83B5-4257-A463-ACC3019C55A4}" sibTransId="{0650B26E-988A-446D-A97D-6EB74B376A7F}"/>
    <dgm:cxn modelId="{9217F906-CD7C-4E42-9781-C0C9677CB5B5}" srcId="{BBA8473E-9D2A-4CA1-AECE-A5425E3E4A89}" destId="{8887D339-54ED-401F-AA48-BBE6D282D0C5}" srcOrd="0" destOrd="0" parTransId="{DD30DB7D-46EA-4404-8F25-8C6219280501}" sibTransId="{D03D00C6-8389-4DD7-B021-9B3D3198CFA2}"/>
    <dgm:cxn modelId="{F77C0B96-6916-4A9F-821D-10B60141F6EC}" type="presOf" srcId="{AC1E731E-3269-4CF9-9F9C-A17EB4898A5F}" destId="{AF5C536D-83E5-487F-9BEC-147AD3AE02FD}" srcOrd="0" destOrd="0" presId="urn:microsoft.com/office/officeart/2005/8/layout/hList1"/>
    <dgm:cxn modelId="{33891F00-0605-4F30-A287-F98EF9708686}" type="presOf" srcId="{3E144B66-DB80-4B11-B465-D0CCCF2975B7}" destId="{11244103-140A-441D-8388-B873B2471B0C}" srcOrd="0" destOrd="0" presId="urn:microsoft.com/office/officeart/2005/8/layout/hList1"/>
    <dgm:cxn modelId="{28BD5B54-7380-4398-9D3F-E4D71F261937}" type="presOf" srcId="{8887D339-54ED-401F-AA48-BBE6D282D0C5}" destId="{A92571A2-3412-4434-A4DB-203E1BC3BD7A}" srcOrd="0" destOrd="0" presId="urn:microsoft.com/office/officeart/2005/8/layout/hList1"/>
    <dgm:cxn modelId="{D8E120F2-749B-4185-86E7-9CF5B1CD3377}" srcId="{C03D7DF0-0FB0-4B6E-A9F2-CEFF660755ED}" destId="{BBA8473E-9D2A-4CA1-AECE-A5425E3E4A89}" srcOrd="2" destOrd="0" parTransId="{E1C724D7-BC63-406F-A9C9-8DE31466ABA2}" sibTransId="{13322659-4115-410E-9179-AD7805506D0C}"/>
    <dgm:cxn modelId="{57C6BB91-587C-43DE-8784-9CD9CB7C1F55}" type="presOf" srcId="{BBA8473E-9D2A-4CA1-AECE-A5425E3E4A89}" destId="{3A075B30-43E8-4792-ABD6-4FB4A3F53C9F}" srcOrd="0" destOrd="0" presId="urn:microsoft.com/office/officeart/2005/8/layout/hList1"/>
    <dgm:cxn modelId="{9D66B050-2DE6-4B86-8EDD-5CEA3C6EDAF1}" srcId="{C03D7DF0-0FB0-4B6E-A9F2-CEFF660755ED}" destId="{B1F761A8-063D-4033-BEE5-F90A9A322FD6}" srcOrd="0" destOrd="0" parTransId="{23DBF6A8-3087-4868-ACE3-D4F22AD79B14}" sibTransId="{6E387D82-4291-4246-94D1-E8E7101B6794}"/>
    <dgm:cxn modelId="{D2F313DB-E9D6-46DC-AF28-95F6CE3BD64C}" type="presParOf" srcId="{325090DA-006B-4BF3-94AE-BA87E893EDDE}" destId="{E4B65A4B-A398-4EB9-AD26-C16BE95C96E7}" srcOrd="0" destOrd="0" presId="urn:microsoft.com/office/officeart/2005/8/layout/hList1"/>
    <dgm:cxn modelId="{8354D2FB-1344-4F94-A187-404B771F117D}" type="presParOf" srcId="{E4B65A4B-A398-4EB9-AD26-C16BE95C96E7}" destId="{3E6CF5E9-AE64-430B-9B15-06E53687B04B}" srcOrd="0" destOrd="0" presId="urn:microsoft.com/office/officeart/2005/8/layout/hList1"/>
    <dgm:cxn modelId="{EF9D8B43-D895-47C1-8470-185A4252B1B9}" type="presParOf" srcId="{E4B65A4B-A398-4EB9-AD26-C16BE95C96E7}" destId="{11244103-140A-441D-8388-B873B2471B0C}" srcOrd="1" destOrd="0" presId="urn:microsoft.com/office/officeart/2005/8/layout/hList1"/>
    <dgm:cxn modelId="{C4B80CCA-9AAB-4DBA-B313-7F75BDDFF9C8}" type="presParOf" srcId="{325090DA-006B-4BF3-94AE-BA87E893EDDE}" destId="{5DCB5AD7-B2EB-44EC-B410-546692239CD7}" srcOrd="1" destOrd="0" presId="urn:microsoft.com/office/officeart/2005/8/layout/hList1"/>
    <dgm:cxn modelId="{3F246DF5-5EB8-4912-A7F1-B7551D3D384E}" type="presParOf" srcId="{325090DA-006B-4BF3-94AE-BA87E893EDDE}" destId="{15180E4D-B84F-4EA0-A493-1A2D22000D9D}" srcOrd="2" destOrd="0" presId="urn:microsoft.com/office/officeart/2005/8/layout/hList1"/>
    <dgm:cxn modelId="{FB28D486-E9E0-4FF4-B570-5EDA2F7E689E}" type="presParOf" srcId="{15180E4D-B84F-4EA0-A493-1A2D22000D9D}" destId="{4DE28C06-0CD5-435A-8CEF-228D328624CB}" srcOrd="0" destOrd="0" presId="urn:microsoft.com/office/officeart/2005/8/layout/hList1"/>
    <dgm:cxn modelId="{8FC7F662-CA86-422E-A73E-5C863C27A251}" type="presParOf" srcId="{15180E4D-B84F-4EA0-A493-1A2D22000D9D}" destId="{AF5C536D-83E5-487F-9BEC-147AD3AE02FD}" srcOrd="1" destOrd="0" presId="urn:microsoft.com/office/officeart/2005/8/layout/hList1"/>
    <dgm:cxn modelId="{DFE574B1-6153-4B81-B84F-07D56DF885EE}" type="presParOf" srcId="{325090DA-006B-4BF3-94AE-BA87E893EDDE}" destId="{BAFCBBDD-096E-4354-B146-741D5C2FBB73}" srcOrd="3" destOrd="0" presId="urn:microsoft.com/office/officeart/2005/8/layout/hList1"/>
    <dgm:cxn modelId="{3928D685-FD22-487C-83C2-EFE359177765}" type="presParOf" srcId="{325090DA-006B-4BF3-94AE-BA87E893EDDE}" destId="{7472A8F3-A6CC-418A-A509-E39C05A71FD7}" srcOrd="4" destOrd="0" presId="urn:microsoft.com/office/officeart/2005/8/layout/hList1"/>
    <dgm:cxn modelId="{74C9554D-A717-4717-B95E-E8BFF6F89DB6}" type="presParOf" srcId="{7472A8F3-A6CC-418A-A509-E39C05A71FD7}" destId="{3A075B30-43E8-4792-ABD6-4FB4A3F53C9F}" srcOrd="0" destOrd="0" presId="urn:microsoft.com/office/officeart/2005/8/layout/hList1"/>
    <dgm:cxn modelId="{06218BDD-EF92-431A-A3F8-AE9A1A65A465}" type="presParOf" srcId="{7472A8F3-A6CC-418A-A509-E39C05A71FD7}" destId="{A92571A2-3412-4434-A4DB-203E1BC3BD7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68D3D-D2FB-4AA7-AAD9-1ED18EFCF349}">
      <dsp:nvSpPr>
        <dsp:cNvPr id="0" name=""/>
        <dsp:cNvSpPr/>
      </dsp:nvSpPr>
      <dsp:spPr>
        <a:xfrm>
          <a:off x="183823" y="371305"/>
          <a:ext cx="4770273" cy="4770273"/>
        </a:xfrm>
        <a:prstGeom prst="blockArc">
          <a:avLst>
            <a:gd name="adj1" fmla="val 13694518"/>
            <a:gd name="adj2" fmla="val 18654629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6940028-9584-4181-A97C-69080E2D635A}">
      <dsp:nvSpPr>
        <dsp:cNvPr id="0" name=""/>
        <dsp:cNvSpPr/>
      </dsp:nvSpPr>
      <dsp:spPr>
        <a:xfrm>
          <a:off x="960824" y="-1544793"/>
          <a:ext cx="4770273" cy="4770273"/>
        </a:xfrm>
        <a:prstGeom prst="blockArc">
          <a:avLst>
            <a:gd name="adj1" fmla="val 7102527"/>
            <a:gd name="adj2" fmla="val 10554261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552BC2-D6C3-4417-B29F-978475502DAA}">
      <dsp:nvSpPr>
        <dsp:cNvPr id="0" name=""/>
        <dsp:cNvSpPr/>
      </dsp:nvSpPr>
      <dsp:spPr>
        <a:xfrm>
          <a:off x="962654" y="2579279"/>
          <a:ext cx="4770273" cy="4770273"/>
        </a:xfrm>
        <a:prstGeom prst="blockArc">
          <a:avLst>
            <a:gd name="adj1" fmla="val 11004754"/>
            <a:gd name="adj2" fmla="val 14494422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AF0CA9-9C1B-47C9-A5F8-B648337F2642}">
      <dsp:nvSpPr>
        <dsp:cNvPr id="0" name=""/>
        <dsp:cNvSpPr/>
      </dsp:nvSpPr>
      <dsp:spPr>
        <a:xfrm>
          <a:off x="218926" y="723053"/>
          <a:ext cx="4770273" cy="4770273"/>
        </a:xfrm>
        <a:prstGeom prst="blockArc">
          <a:avLst>
            <a:gd name="adj1" fmla="val 2873096"/>
            <a:gd name="adj2" fmla="val 7975128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EB3F0EC-7584-406D-A8BF-BF87F46ECAFE}">
      <dsp:nvSpPr>
        <dsp:cNvPr id="0" name=""/>
        <dsp:cNvSpPr/>
      </dsp:nvSpPr>
      <dsp:spPr>
        <a:xfrm>
          <a:off x="3363037" y="723049"/>
          <a:ext cx="4770273" cy="4770273"/>
        </a:xfrm>
        <a:prstGeom prst="blockArc">
          <a:avLst>
            <a:gd name="adj1" fmla="val 2824881"/>
            <a:gd name="adj2" fmla="val 7926895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2C09B7D-6D51-4718-A5EE-CCCFF4BFC4CE}">
      <dsp:nvSpPr>
        <dsp:cNvPr id="0" name=""/>
        <dsp:cNvSpPr/>
      </dsp:nvSpPr>
      <dsp:spPr>
        <a:xfrm>
          <a:off x="2619305" y="2579286"/>
          <a:ext cx="4770273" cy="4770273"/>
        </a:xfrm>
        <a:prstGeom prst="blockArc">
          <a:avLst>
            <a:gd name="adj1" fmla="val 17905563"/>
            <a:gd name="adj2" fmla="val 21395237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3387091-DD9B-4B6F-B93C-AE1F3E9F772F}">
      <dsp:nvSpPr>
        <dsp:cNvPr id="0" name=""/>
        <dsp:cNvSpPr/>
      </dsp:nvSpPr>
      <dsp:spPr>
        <a:xfrm>
          <a:off x="2547890" y="-1503520"/>
          <a:ext cx="4770273" cy="4770273"/>
        </a:xfrm>
        <a:prstGeom prst="blockArc">
          <a:avLst>
            <a:gd name="adj1" fmla="val 218728"/>
            <a:gd name="adj2" fmla="val 3574185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D343672-DF8D-48E8-B3B6-D560A493A2FB}">
      <dsp:nvSpPr>
        <dsp:cNvPr id="0" name=""/>
        <dsp:cNvSpPr/>
      </dsp:nvSpPr>
      <dsp:spPr>
        <a:xfrm>
          <a:off x="3278179" y="350176"/>
          <a:ext cx="4770273" cy="4770273"/>
        </a:xfrm>
        <a:prstGeom prst="blockArc">
          <a:avLst>
            <a:gd name="adj1" fmla="val 13698425"/>
            <a:gd name="adj2" fmla="val 18800954"/>
            <a:gd name="adj3" fmla="val 3434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2148F62-DB5E-4AAE-B52F-23F58E75C0F0}">
      <dsp:nvSpPr>
        <dsp:cNvPr id="0" name=""/>
        <dsp:cNvSpPr/>
      </dsp:nvSpPr>
      <dsp:spPr>
        <a:xfrm>
          <a:off x="3437685" y="2154637"/>
          <a:ext cx="1477556" cy="1477556"/>
        </a:xfrm>
        <a:prstGeom prst="ellipse">
          <a:avLst/>
        </a:prstGeom>
        <a:solidFill>
          <a:schemeClr val="accent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Показатели развития связной речи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3654068" y="2371020"/>
        <a:ext cx="1044790" cy="1044790"/>
      </dsp:txXfrm>
    </dsp:sp>
    <dsp:sp modelId="{2EFAFB0F-44E8-48D1-8FB5-BB8214B849C8}">
      <dsp:nvSpPr>
        <dsp:cNvPr id="0" name=""/>
        <dsp:cNvSpPr/>
      </dsp:nvSpPr>
      <dsp:spPr>
        <a:xfrm>
          <a:off x="3096344" y="-22902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Объем рассказа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Определяется через подсчет слов и предложений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3391513" y="272267"/>
        <a:ext cx="1425200" cy="1425200"/>
      </dsp:txXfrm>
    </dsp:sp>
    <dsp:sp modelId="{D8B2517A-56EE-434F-8DD3-F4DD41961610}">
      <dsp:nvSpPr>
        <dsp:cNvPr id="0" name=""/>
        <dsp:cNvSpPr/>
      </dsp:nvSpPr>
      <dsp:spPr>
        <a:xfrm>
          <a:off x="6264693" y="22896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Выразительность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u="none" kern="1200" dirty="0" smtClean="0">
              <a:solidFill>
                <a:schemeClr val="tx1"/>
              </a:solidFill>
            </a:rPr>
            <a:t>Насколько ребенок образно и эмоционально передает содержание</a:t>
          </a:r>
          <a:r>
            <a:rPr lang="ru-RU" sz="1200" i="1" u="none" kern="1200" dirty="0" smtClean="0">
              <a:solidFill>
                <a:schemeClr val="tx1"/>
              </a:solidFill>
            </a:rPr>
            <a:t> </a:t>
          </a:r>
          <a:endParaRPr lang="ru-RU" sz="1200" i="1" u="none" kern="1200" dirty="0">
            <a:solidFill>
              <a:schemeClr val="tx1"/>
            </a:solidFill>
          </a:endParaRPr>
        </a:p>
      </dsp:txBody>
      <dsp:txXfrm>
        <a:off x="6559862" y="318065"/>
        <a:ext cx="1425200" cy="1425200"/>
      </dsp:txXfrm>
    </dsp:sp>
    <dsp:sp modelId="{F8F4B33E-6604-411F-87E9-13C5F3F33505}">
      <dsp:nvSpPr>
        <dsp:cNvPr id="0" name=""/>
        <dsp:cNvSpPr/>
      </dsp:nvSpPr>
      <dsp:spPr>
        <a:xfrm>
          <a:off x="5112558" y="1895107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Средства связи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Наличие специальных знаков начала и конца рассказа, соединение предложений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5407727" y="2190276"/>
        <a:ext cx="1425200" cy="1425200"/>
      </dsp:txXfrm>
    </dsp:sp>
    <dsp:sp modelId="{E4E29B72-9790-4371-9F5D-A864AF3A65AA}">
      <dsp:nvSpPr>
        <dsp:cNvPr id="0" name=""/>
        <dsp:cNvSpPr/>
      </dsp:nvSpPr>
      <dsp:spPr>
        <a:xfrm>
          <a:off x="6336695" y="3817109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Смысловая целостность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Наличие смысловых звеньев, их последовательность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6631864" y="4112278"/>
        <a:ext cx="1425200" cy="1425200"/>
      </dsp:txXfrm>
    </dsp:sp>
    <dsp:sp modelId="{EF54A2BE-372D-4375-A6A0-9DD060E6F825}">
      <dsp:nvSpPr>
        <dsp:cNvPr id="0" name=""/>
        <dsp:cNvSpPr/>
      </dsp:nvSpPr>
      <dsp:spPr>
        <a:xfrm>
          <a:off x="3024334" y="3793516"/>
          <a:ext cx="2303574" cy="2107170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Самостоятельность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Анализируется с позиции оказания помощи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3361685" y="4102104"/>
        <a:ext cx="1628872" cy="1489994"/>
      </dsp:txXfrm>
    </dsp:sp>
    <dsp:sp modelId="{65F3C6E7-3388-499F-83EA-EAE7652B1EF0}">
      <dsp:nvSpPr>
        <dsp:cNvPr id="0" name=""/>
        <dsp:cNvSpPr/>
      </dsp:nvSpPr>
      <dsp:spPr>
        <a:xfrm>
          <a:off x="0" y="3817109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err="1" smtClean="0">
              <a:solidFill>
                <a:schemeClr val="tx1"/>
              </a:solidFill>
            </a:rPr>
            <a:t>Лексико</a:t>
          </a:r>
          <a:r>
            <a:rPr lang="ru-RU" sz="1400" b="1" u="sng" kern="1200" dirty="0" smtClean="0">
              <a:solidFill>
                <a:schemeClr val="tx1"/>
              </a:solidFill>
            </a:rPr>
            <a:t> – грамматическое оформление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Соблюдение языковых норм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295169" y="4112278"/>
        <a:ext cx="1425200" cy="1425200"/>
      </dsp:txXfrm>
    </dsp:sp>
    <dsp:sp modelId="{5AF2DD7E-A884-4DFF-8FF6-896449F27469}">
      <dsp:nvSpPr>
        <dsp:cNvPr id="0" name=""/>
        <dsp:cNvSpPr/>
      </dsp:nvSpPr>
      <dsp:spPr>
        <a:xfrm>
          <a:off x="1224127" y="1895105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Плавность изложения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Делается подсчет пауз, их длительность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1519296" y="2190274"/>
        <a:ext cx="1425200" cy="1425200"/>
      </dsp:txXfrm>
    </dsp:sp>
    <dsp:sp modelId="{09B0E491-6CF3-4C7D-B35D-0CA0E02DAB4A}">
      <dsp:nvSpPr>
        <dsp:cNvPr id="0" name=""/>
        <dsp:cNvSpPr/>
      </dsp:nvSpPr>
      <dsp:spPr>
        <a:xfrm>
          <a:off x="0" y="0"/>
          <a:ext cx="2015538" cy="2015538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chemeClr val="tx1"/>
              </a:solidFill>
            </a:rPr>
            <a:t>Раскрытие темы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i="1" kern="1200" dirty="0" smtClean="0">
              <a:solidFill>
                <a:schemeClr val="tx1"/>
              </a:solidFill>
            </a:rPr>
            <a:t>Анализируется с позиции темы, заданной в названии, и содержания</a:t>
          </a:r>
          <a:endParaRPr lang="ru-RU" sz="1200" i="1" kern="1200" dirty="0">
            <a:solidFill>
              <a:schemeClr val="tx1"/>
            </a:solidFill>
          </a:endParaRPr>
        </a:p>
      </dsp:txBody>
      <dsp:txXfrm>
        <a:off x="295169" y="295169"/>
        <a:ext cx="1425200" cy="1425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CF5E9-AE64-430B-9B15-06E53687B04B}">
      <dsp:nvSpPr>
        <dsp:cNvPr id="0" name=""/>
        <dsp:cNvSpPr/>
      </dsp:nvSpPr>
      <dsp:spPr>
        <a:xfrm>
          <a:off x="0" y="0"/>
          <a:ext cx="2545032" cy="45031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tx1"/>
              </a:solidFill>
            </a:rPr>
            <a:t>Высокий уровень</a:t>
          </a:r>
          <a:endParaRPr lang="ru-RU" sz="2000" b="1" u="sng" kern="1200" dirty="0">
            <a:solidFill>
              <a:schemeClr val="tx1"/>
            </a:solidFill>
          </a:endParaRPr>
        </a:p>
      </dsp:txBody>
      <dsp:txXfrm>
        <a:off x="0" y="0"/>
        <a:ext cx="2545032" cy="450312"/>
      </dsp:txXfrm>
    </dsp:sp>
    <dsp:sp modelId="{11244103-140A-441D-8388-B873B2471B0C}">
      <dsp:nvSpPr>
        <dsp:cNvPr id="0" name=""/>
        <dsp:cNvSpPr/>
      </dsp:nvSpPr>
      <dsp:spPr>
        <a:xfrm>
          <a:off x="0" y="413572"/>
          <a:ext cx="2545032" cy="4771003"/>
        </a:xfrm>
        <a:prstGeom prst="rect">
          <a:avLst/>
        </a:prstGeom>
        <a:solidFill>
          <a:schemeClr val="bg1">
            <a:alpha val="90000"/>
          </a:schemeClr>
        </a:solidFill>
        <a:ln w="15875" cap="flat" cmpd="sng" algn="ctr">
          <a:solidFill>
            <a:schemeClr val="bg2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Пересказ составлен самостоятельно, полностью передает содержание текста, соблюдается связность и последовательность изложения. Употребляются разнообразные средства в соответствии с текстом произведения. При пересказе в основном соблюдаются грамматические нормы родного языка. Речь плавная, паузы единичны.</a:t>
          </a:r>
          <a:endParaRPr lang="ru-RU" sz="1500" kern="1200" dirty="0"/>
        </a:p>
      </dsp:txBody>
      <dsp:txXfrm>
        <a:off x="0" y="413572"/>
        <a:ext cx="2545032" cy="4771003"/>
      </dsp:txXfrm>
    </dsp:sp>
    <dsp:sp modelId="{4DE28C06-0CD5-435A-8CEF-228D328624CB}">
      <dsp:nvSpPr>
        <dsp:cNvPr id="0" name=""/>
        <dsp:cNvSpPr/>
      </dsp:nvSpPr>
      <dsp:spPr>
        <a:xfrm>
          <a:off x="2880329" y="0"/>
          <a:ext cx="2545032" cy="45031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tx1"/>
              </a:solidFill>
            </a:rPr>
            <a:t>Средний уровень</a:t>
          </a:r>
          <a:endParaRPr lang="ru-RU" sz="2000" b="1" u="sng" kern="1200" dirty="0">
            <a:solidFill>
              <a:schemeClr val="tx1"/>
            </a:solidFill>
          </a:endParaRPr>
        </a:p>
      </dsp:txBody>
      <dsp:txXfrm>
        <a:off x="2880329" y="0"/>
        <a:ext cx="2545032" cy="450312"/>
      </dsp:txXfrm>
    </dsp:sp>
    <dsp:sp modelId="{AF5C536D-83E5-487F-9BEC-147AD3AE02FD}">
      <dsp:nvSpPr>
        <dsp:cNvPr id="0" name=""/>
        <dsp:cNvSpPr/>
      </dsp:nvSpPr>
      <dsp:spPr>
        <a:xfrm>
          <a:off x="2880329" y="427740"/>
          <a:ext cx="2545032" cy="4756835"/>
        </a:xfrm>
        <a:prstGeom prst="rect">
          <a:avLst/>
        </a:prstGeom>
        <a:solidFill>
          <a:schemeClr val="bg1">
            <a:alpha val="90000"/>
          </a:schemeClr>
        </a:solidFill>
        <a:ln w="15875" cap="flat" cmpd="sng" algn="ctr">
          <a:solidFill>
            <a:schemeClr val="bg2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Пересказ составлен с помощью (побуждения, стимулирующих и наводящих вопросов). Отмечаются отдельные нарушения связного воспроизведения текста, единичные смысловые несоответствия, отсутствие художественно-стилистических элементов; единичные нарушения структуры предложений, большое количество пауз.</a:t>
          </a:r>
          <a:endParaRPr lang="ru-RU" sz="1500" kern="1200" dirty="0"/>
        </a:p>
      </dsp:txBody>
      <dsp:txXfrm>
        <a:off x="2880329" y="427740"/>
        <a:ext cx="2545032" cy="4756835"/>
      </dsp:txXfrm>
    </dsp:sp>
    <dsp:sp modelId="{3A075B30-43E8-4792-ABD6-4FB4A3F53C9F}">
      <dsp:nvSpPr>
        <dsp:cNvPr id="0" name=""/>
        <dsp:cNvSpPr/>
      </dsp:nvSpPr>
      <dsp:spPr>
        <a:xfrm>
          <a:off x="5807895" y="0"/>
          <a:ext cx="2545032" cy="45031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tx1"/>
              </a:solidFill>
            </a:rPr>
            <a:t>Низкий уровень</a:t>
          </a:r>
          <a:endParaRPr lang="ru-RU" sz="2000" b="1" u="sng" kern="1200" dirty="0">
            <a:solidFill>
              <a:schemeClr val="tx1"/>
            </a:solidFill>
          </a:endParaRPr>
        </a:p>
      </dsp:txBody>
      <dsp:txXfrm>
        <a:off x="5807895" y="0"/>
        <a:ext cx="2545032" cy="450312"/>
      </dsp:txXfrm>
    </dsp:sp>
    <dsp:sp modelId="{A92571A2-3412-4434-A4DB-203E1BC3BD7A}">
      <dsp:nvSpPr>
        <dsp:cNvPr id="0" name=""/>
        <dsp:cNvSpPr/>
      </dsp:nvSpPr>
      <dsp:spPr>
        <a:xfrm>
          <a:off x="5807895" y="462090"/>
          <a:ext cx="2545032" cy="4722485"/>
        </a:xfrm>
        <a:prstGeom prst="rect">
          <a:avLst/>
        </a:prstGeom>
        <a:solidFill>
          <a:schemeClr val="bg1">
            <a:alpha val="90000"/>
          </a:schemeClr>
        </a:solidFill>
        <a:ln w="15875" cap="flat" cmpd="sng" algn="ctr">
          <a:solidFill>
            <a:schemeClr val="bg2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Пересказ составлен по наводящим вопросам. Связность изложения значительно нарушена. Отмечаются пропуски частей текста, смысловые ошибки. Нарушается последовательность изложения. Отмечаются бедность и однообразие употребляемых языковых средств, нарушения структуры предложений</a:t>
          </a:r>
          <a:endParaRPr lang="ru-RU" sz="1500" kern="1200" dirty="0"/>
        </a:p>
      </dsp:txBody>
      <dsp:txXfrm>
        <a:off x="5807895" y="462090"/>
        <a:ext cx="2545032" cy="4722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75635BC-522B-4B9D-BAEC-444069D7FA5C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D80428-3185-4AC8-9DB5-20C7A4C8C3C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2743200" y="5445125"/>
            <a:ext cx="6400800" cy="1008063"/>
          </a:xfrm>
        </p:spPr>
        <p:txBody>
          <a:bodyPr/>
          <a:lstStyle/>
          <a:p>
            <a:pPr algn="r">
              <a:defRPr/>
            </a:pPr>
            <a:r>
              <a:rPr lang="ru-RU" sz="1800" dirty="0">
                <a:solidFill>
                  <a:schemeClr val="tx1"/>
                </a:solidFill>
              </a:rPr>
              <a:t>ГБОУ </a:t>
            </a:r>
            <a:r>
              <a:rPr lang="ru-RU" sz="1800" dirty="0" smtClean="0">
                <a:solidFill>
                  <a:schemeClr val="tx1"/>
                </a:solidFill>
              </a:rPr>
              <a:t>ШКОЛА </a:t>
            </a:r>
            <a:r>
              <a:rPr lang="ru-RU" sz="1800" dirty="0">
                <a:solidFill>
                  <a:schemeClr val="tx1"/>
                </a:solidFill>
              </a:rPr>
              <a:t>№ 1413</a:t>
            </a:r>
          </a:p>
          <a:p>
            <a:pPr algn="r">
              <a:defRPr/>
            </a:pPr>
            <a:r>
              <a:rPr lang="ru-RU" sz="1800" dirty="0">
                <a:solidFill>
                  <a:schemeClr val="tx1"/>
                </a:solidFill>
              </a:rPr>
              <a:t> учитель-логопед высшей квалификационной категории Воробьева О.А.</a:t>
            </a:r>
          </a:p>
          <a:p>
            <a:pPr algn="r"/>
            <a:endParaRPr lang="ru-RU" dirty="0"/>
          </a:p>
        </p:txBody>
      </p:sp>
      <p:sp>
        <p:nvSpPr>
          <p:cNvPr id="2" name="Волна 1"/>
          <p:cNvSpPr/>
          <p:nvPr/>
        </p:nvSpPr>
        <p:spPr>
          <a:xfrm>
            <a:off x="328820" y="1124744"/>
            <a:ext cx="8496944" cy="3888432"/>
          </a:xfrm>
          <a:prstGeom prst="wav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4000" b="1" dirty="0">
                <a:solidFill>
                  <a:schemeClr val="tx1"/>
                </a:solidFill>
              </a:rPr>
              <a:t>Развитие навыков пересказа у детей с общим недоразвитием </a:t>
            </a:r>
            <a:r>
              <a:rPr lang="ru-RU" sz="4000" b="1" dirty="0" smtClean="0">
                <a:solidFill>
                  <a:schemeClr val="tx1"/>
                </a:solidFill>
              </a:rPr>
              <a:t>речи.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798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683568" y="1484784"/>
            <a:ext cx="7704856" cy="4176464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«Умение связно говорить развивается при целенаправленном руководстве педагога и путём систематического обучения на занятиях».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         Ф. А. Сохин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899592" y="260648"/>
            <a:ext cx="7416824" cy="991732"/>
          </a:xfrm>
          <a:prstGeom prst="ribbon2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Задачи по обучению детей пересказу</a:t>
            </a:r>
            <a:endParaRPr lang="ru-RU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18249" y="1412776"/>
            <a:ext cx="3533328" cy="9194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Целенаправленное воздействие на активизацию и развитие ВПФ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6161" y="1412776"/>
            <a:ext cx="3096344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Закрепление и развитие у детей навыков речевой коммуникации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2492896"/>
            <a:ext cx="4608512" cy="12241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умения воспринимать литературное произведение, осознавая наряду с содержанием и элементы художественной выразительности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4005064"/>
            <a:ext cx="3096344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умения планирования развернутых высказываний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1" y="4005064"/>
            <a:ext cx="3853561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навыков контроля и самоконтроля за построением связных высказываний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4844" y="5229483"/>
            <a:ext cx="3845799" cy="12194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у детей навыков использования в связных высказываниях средств художественной выразительности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70528" y="5254069"/>
            <a:ext cx="3989077" cy="11702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</a:rPr>
              <a:t>Обучение оформлению высказываний с соблюдением лексико-грамматических и фонетико-фонематических норм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24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38181472"/>
              </p:ext>
            </p:extLst>
          </p:nvPr>
        </p:nvGraphicFramePr>
        <p:xfrm>
          <a:off x="323528" y="404664"/>
          <a:ext cx="835292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440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43137682"/>
              </p:ext>
            </p:extLst>
          </p:nvPr>
        </p:nvGraphicFramePr>
        <p:xfrm>
          <a:off x="395536" y="1484784"/>
          <a:ext cx="835292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Примерная схема оценки уровней выполнения заданий на составление пересказа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0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00689" y="1459481"/>
            <a:ext cx="3380572" cy="4573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Организационный процесс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161" y="1950708"/>
            <a:ext cx="3374042" cy="3683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Подготовка к восприятию текста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47081" y="2409186"/>
            <a:ext cx="3370852" cy="2880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Чтение рассказа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3355" y="2931093"/>
            <a:ext cx="4191637" cy="360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Содержательный и языковой разбор текста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99657" y="3444597"/>
            <a:ext cx="3392823" cy="4755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Лексико-грамматические упражнения по тексту произведения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9955" y="3920126"/>
            <a:ext cx="4163243" cy="436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Повторное чтение  рассказа с установкой на самостоятельный пересказ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0619" y="4539098"/>
            <a:ext cx="3631861" cy="5081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Моделирование рассказа с помощью графических схем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7070" y="5141488"/>
            <a:ext cx="4166128" cy="410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Пересказ по плану с наглядной опорой  в виде графических схем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5803435"/>
            <a:ext cx="3456384" cy="3955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Подведение итогов занятия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7070" y="6219522"/>
            <a:ext cx="3541147" cy="3961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effectLst/>
              </a:rPr>
              <a:t>Задание воспитателям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7975" y="990445"/>
            <a:ext cx="3257886" cy="3712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Предварительная работа</a:t>
            </a:r>
            <a:endParaRPr lang="ru-RU" sz="14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9" name="Прямая со стрелкой 28"/>
          <p:cNvCxnSpPr>
            <a:stCxn id="14" idx="3"/>
            <a:endCxn id="4" idx="0"/>
          </p:cNvCxnSpPr>
          <p:nvPr/>
        </p:nvCxnSpPr>
        <p:spPr>
          <a:xfrm>
            <a:off x="3555861" y="1176084"/>
            <a:ext cx="3535114" cy="2833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4" idx="1"/>
            <a:endCxn id="5" idx="0"/>
          </p:cNvCxnSpPr>
          <p:nvPr/>
        </p:nvCxnSpPr>
        <p:spPr>
          <a:xfrm flipH="1">
            <a:off x="2057182" y="1688157"/>
            <a:ext cx="3343507" cy="2625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5" idx="3"/>
            <a:endCxn id="6" idx="0"/>
          </p:cNvCxnSpPr>
          <p:nvPr/>
        </p:nvCxnSpPr>
        <p:spPr>
          <a:xfrm>
            <a:off x="3744203" y="2134862"/>
            <a:ext cx="3388304" cy="2743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6" idx="1"/>
            <a:endCxn id="7" idx="0"/>
          </p:cNvCxnSpPr>
          <p:nvPr/>
        </p:nvCxnSpPr>
        <p:spPr>
          <a:xfrm flipH="1">
            <a:off x="2429174" y="2553202"/>
            <a:ext cx="3017907" cy="3778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7" idx="3"/>
            <a:endCxn id="8" idx="0"/>
          </p:cNvCxnSpPr>
          <p:nvPr/>
        </p:nvCxnSpPr>
        <p:spPr>
          <a:xfrm>
            <a:off x="4524992" y="3111113"/>
            <a:ext cx="2671077" cy="333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8" idx="1"/>
            <a:endCxn id="9" idx="0"/>
          </p:cNvCxnSpPr>
          <p:nvPr/>
        </p:nvCxnSpPr>
        <p:spPr>
          <a:xfrm flipH="1">
            <a:off x="2451577" y="3682362"/>
            <a:ext cx="3048080" cy="2377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9" idx="3"/>
            <a:endCxn id="10" idx="0"/>
          </p:cNvCxnSpPr>
          <p:nvPr/>
        </p:nvCxnSpPr>
        <p:spPr>
          <a:xfrm>
            <a:off x="4533198" y="4138506"/>
            <a:ext cx="2543352" cy="400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0" idx="1"/>
            <a:endCxn id="11" idx="0"/>
          </p:cNvCxnSpPr>
          <p:nvPr/>
        </p:nvCxnSpPr>
        <p:spPr>
          <a:xfrm flipH="1">
            <a:off x="2450134" y="4793181"/>
            <a:ext cx="2810485" cy="3483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1" idx="3"/>
            <a:endCxn id="12" idx="0"/>
          </p:cNvCxnSpPr>
          <p:nvPr/>
        </p:nvCxnSpPr>
        <p:spPr>
          <a:xfrm>
            <a:off x="4533198" y="5346875"/>
            <a:ext cx="2631090" cy="456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2" idx="1"/>
            <a:endCxn id="13" idx="0"/>
          </p:cNvCxnSpPr>
          <p:nvPr/>
        </p:nvCxnSpPr>
        <p:spPr>
          <a:xfrm flipH="1">
            <a:off x="2137644" y="6001226"/>
            <a:ext cx="3298452" cy="2182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652682" y="116632"/>
            <a:ext cx="7879757" cy="7297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Алгоритм структуры занятия по обучению пересказу текста с опорой на графические схемы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0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9" t="26127" r="26064" b="45318"/>
          <a:stretch/>
        </p:blipFill>
        <p:spPr bwMode="auto">
          <a:xfrm rot="10800000">
            <a:off x="413551" y="2472400"/>
            <a:ext cx="2230582" cy="1056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4" t="62428" r="29914" b="18844"/>
          <a:stretch/>
        </p:blipFill>
        <p:spPr bwMode="auto">
          <a:xfrm rot="10800000">
            <a:off x="3669474" y="4149078"/>
            <a:ext cx="2126661" cy="1078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6" t="39537" r="29914" b="38845"/>
          <a:stretch/>
        </p:blipFill>
        <p:spPr bwMode="auto">
          <a:xfrm rot="10800000">
            <a:off x="6660232" y="4149079"/>
            <a:ext cx="2192982" cy="1078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8" t="20578" r="29915" b="63237"/>
          <a:stretch/>
        </p:blipFill>
        <p:spPr bwMode="auto">
          <a:xfrm rot="10800000">
            <a:off x="3680414" y="5733256"/>
            <a:ext cx="2220999" cy="972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1" t="11330" r="30557" b="71445"/>
          <a:stretch/>
        </p:blipFill>
        <p:spPr bwMode="auto">
          <a:xfrm>
            <a:off x="3575311" y="2426762"/>
            <a:ext cx="2220824" cy="1102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9" t="32949" r="29273" b="52138"/>
          <a:stretch/>
        </p:blipFill>
        <p:spPr bwMode="auto">
          <a:xfrm>
            <a:off x="6660231" y="2426761"/>
            <a:ext cx="2158377" cy="1102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8" t="56301" r="30073" b="28324"/>
          <a:stretch/>
        </p:blipFill>
        <p:spPr bwMode="auto">
          <a:xfrm>
            <a:off x="395535" y="4149079"/>
            <a:ext cx="2230583" cy="1078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7" name="Прямоугольник 46"/>
          <p:cNvSpPr/>
          <p:nvPr/>
        </p:nvSpPr>
        <p:spPr>
          <a:xfrm>
            <a:off x="1242328" y="692696"/>
            <a:ext cx="6497091" cy="954107"/>
          </a:xfrm>
          <a:prstGeom prst="rect">
            <a:avLst/>
          </a:prstGeom>
          <a:solidFill>
            <a:schemeClr val="bg2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Пересказ по плану с наглядной опорой  в виде графических схем</a:t>
            </a:r>
          </a:p>
        </p:txBody>
      </p:sp>
    </p:spTree>
    <p:extLst>
      <p:ext uri="{BB962C8B-B14F-4D97-AF65-F5344CB8AC3E}">
        <p14:creationId xmlns:p14="http://schemas.microsoft.com/office/powerpoint/2010/main" val="20512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9" t="8889" r="11044" b="3232"/>
          <a:stretch/>
        </p:blipFill>
        <p:spPr>
          <a:xfrm>
            <a:off x="467544" y="2060848"/>
            <a:ext cx="2580689" cy="3741998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" t="9899" r="7401" b="4849"/>
          <a:stretch/>
        </p:blipFill>
        <p:spPr>
          <a:xfrm>
            <a:off x="3275856" y="2047632"/>
            <a:ext cx="2819800" cy="3741998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8" t="12324" r="11044" b="3030"/>
          <a:stretch/>
        </p:blipFill>
        <p:spPr>
          <a:xfrm>
            <a:off x="6444208" y="2074063"/>
            <a:ext cx="2358808" cy="3715567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67544" y="908720"/>
            <a:ext cx="2016224" cy="864096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Рисунок к рассказу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6520555" y="908720"/>
            <a:ext cx="2011885" cy="864096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Наглядный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план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75856" y="886272"/>
            <a:ext cx="2016224" cy="864096"/>
          </a:xfrm>
          <a:prstGeom prst="wedgeRoundRect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Рассказ и задание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6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204864"/>
            <a:ext cx="7560839" cy="194421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47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566</TotalTime>
  <Words>395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Примерная схема оценки уровней выполнения заданий на составление пересказа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57</cp:revision>
  <dcterms:created xsi:type="dcterms:W3CDTF">2015-05-22T11:49:08Z</dcterms:created>
  <dcterms:modified xsi:type="dcterms:W3CDTF">2016-11-23T19:08:31Z</dcterms:modified>
</cp:coreProperties>
</file>