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374295-5A0A-41B0-8681-FADAC30702AC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49E109-03C8-48E5-9991-2CC125CA0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Правила дорожного движения. Подготовительная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3379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_47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81369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3948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_47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440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MG_47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79"/>
            <a:ext cx="8136903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276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IMG_47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1"/>
            <a:ext cx="842493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8672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</TotalTime>
  <Words>8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Родительское собрание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1234</cp:lastModifiedBy>
  <cp:revision>2</cp:revision>
  <dcterms:created xsi:type="dcterms:W3CDTF">2016-11-21T11:30:15Z</dcterms:created>
  <dcterms:modified xsi:type="dcterms:W3CDTF">2016-11-23T08:24:11Z</dcterms:modified>
</cp:coreProperties>
</file>