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63" r:id="rId3"/>
    <p:sldId id="258" r:id="rId4"/>
    <p:sldId id="259" r:id="rId5"/>
    <p:sldId id="262" r:id="rId6"/>
    <p:sldId id="260" r:id="rId7"/>
    <p:sldId id="264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068AE-A2E9-4358-AD80-B8949BF5DECE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72EF7-F971-4F64-B235-BEB372909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376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F7-F971-4F64-B235-BEB372909A68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836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2C1E38-C1EE-49CE-AB20-103B442ECCED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321FFB-82E5-42CB-991D-3A277DCE17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Солнечная система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861048"/>
            <a:ext cx="4536504" cy="23042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Подготовил Жуков </a:t>
            </a:r>
            <a:r>
              <a:rPr lang="ru-RU" sz="2000" dirty="0" smtClean="0"/>
              <a:t>Даниил</a:t>
            </a:r>
          </a:p>
          <a:p>
            <a:r>
              <a:rPr lang="ru-RU" sz="2000" dirty="0"/>
              <a:t>у</a:t>
            </a:r>
            <a:r>
              <a:rPr lang="ru-RU" sz="2000" dirty="0" smtClean="0"/>
              <a:t>ченик 4 класса В</a:t>
            </a:r>
          </a:p>
          <a:p>
            <a:r>
              <a:rPr lang="ru-RU" sz="2000" dirty="0" smtClean="0"/>
              <a:t>МБОУ «Школа №94»</a:t>
            </a:r>
          </a:p>
          <a:p>
            <a:r>
              <a:rPr lang="ru-RU" sz="2000" dirty="0" smtClean="0"/>
              <a:t>Руководитель</a:t>
            </a:r>
          </a:p>
          <a:p>
            <a:r>
              <a:rPr lang="ru-RU" sz="2000" dirty="0" smtClean="0"/>
              <a:t>Киселева Марина Сергеевна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188640"/>
            <a:ext cx="8208912" cy="439248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Солнечная система - это Солнце и все планеты которые его окружают.</a:t>
            </a:r>
            <a:endParaRPr lang="ru-RU" sz="3600" dirty="0"/>
          </a:p>
        </p:txBody>
      </p:sp>
      <p:pic>
        <p:nvPicPr>
          <p:cNvPr id="2050" name="Picture 2" descr="C:\Users\Alex\Desktop\211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208912" cy="51845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620688"/>
            <a:ext cx="8532440" cy="36724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sz="3200" dirty="0" smtClean="0"/>
              <a:t>Учёные предполагают, что примерно 5  миллиардов лет назад из плазмы  возникло наше солнце. Оно вспыхнуло в центре вращающегося облака, состоящего из газа и космической пыли, - звёздного вещества (1).  Большая часть вещества собралась в центре, образовав солнце (2,3).</a:t>
            </a:r>
            <a:endParaRPr lang="ru-RU" sz="3200" dirty="0"/>
          </a:p>
        </p:txBody>
      </p:sp>
      <p:pic>
        <p:nvPicPr>
          <p:cNvPr id="2050" name="Picture 2" descr="C:\Users\Alex\Desktop\2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080"/>
            <a:ext cx="3347864" cy="2708920"/>
          </a:xfrm>
          <a:prstGeom prst="rect">
            <a:avLst/>
          </a:prstGeom>
          <a:noFill/>
        </p:spPr>
      </p:pic>
      <p:pic>
        <p:nvPicPr>
          <p:cNvPr id="2051" name="Picture 3" descr="C:\Users\Alex\Desktop\2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149080"/>
            <a:ext cx="2736304" cy="2708920"/>
          </a:xfrm>
          <a:prstGeom prst="rect">
            <a:avLst/>
          </a:prstGeom>
          <a:noFill/>
        </p:spPr>
      </p:pic>
      <p:pic>
        <p:nvPicPr>
          <p:cNvPr id="2052" name="Picture 4" descr="C:\Users\Alex\Desktop\2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149080"/>
            <a:ext cx="3059832" cy="270892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88640"/>
            <a:ext cx="8352928" cy="381642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Небольшие остатки сгустков газопылевого облака образовали планеты, пояс астероидов и другие малые космические тела (4). </a:t>
            </a:r>
          </a:p>
          <a:p>
            <a:pPr algn="just"/>
            <a:r>
              <a:rPr lang="ru-RU" sz="2800" dirty="0" smtClean="0"/>
              <a:t>Все вновь возникшие тела продолжали и продолжают вращаться вокруг общего центра, как это делали частицы первоначального облака.</a:t>
            </a:r>
            <a:endParaRPr lang="ru-RU" sz="2800" dirty="0"/>
          </a:p>
        </p:txBody>
      </p:sp>
      <p:pic>
        <p:nvPicPr>
          <p:cNvPr id="5122" name="Picture 2" descr="C:\Users\Alex\Desktop\2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852936"/>
            <a:ext cx="6264696" cy="40050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88640"/>
            <a:ext cx="8507288" cy="187220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Планеты находятся на разном расстояние от </a:t>
            </a:r>
            <a:r>
              <a:rPr lang="ru-RU" sz="3200" dirty="0" smtClean="0"/>
              <a:t>солнца. </a:t>
            </a:r>
            <a:r>
              <a:rPr lang="ru-RU" sz="3200" dirty="0"/>
              <a:t>Н</a:t>
            </a:r>
            <a:r>
              <a:rPr lang="ru-RU" sz="3200" dirty="0" smtClean="0"/>
              <a:t>аша </a:t>
            </a:r>
            <a:r>
              <a:rPr lang="ru-RU" sz="3200" dirty="0" smtClean="0"/>
              <a:t>Земля находится посередине солнечной системы.</a:t>
            </a:r>
            <a:endParaRPr lang="ru-RU" sz="3200" dirty="0"/>
          </a:p>
        </p:txBody>
      </p:sp>
      <p:pic>
        <p:nvPicPr>
          <p:cNvPr id="2" name="Picture 2" descr="C:\Users\Alex\Desktop\be01885149a7f31a5fe0ae1d3a8e99b5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05449"/>
            <a:ext cx="8291264" cy="502500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88641"/>
            <a:ext cx="8568952" cy="187220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Некоторые планеты мы можем увидеть с Земли невооружённым глазом . Так, </a:t>
            </a:r>
            <a:r>
              <a:rPr lang="ru-RU" sz="2800" dirty="0" smtClean="0"/>
              <a:t>например, </a:t>
            </a:r>
            <a:r>
              <a:rPr lang="ru-RU" sz="2800" dirty="0" smtClean="0"/>
              <a:t>Венера, Юпитер, Марс, Сатурн.</a:t>
            </a:r>
            <a:endParaRPr lang="ru-RU" sz="2800" dirty="0"/>
          </a:p>
        </p:txBody>
      </p:sp>
      <p:pic>
        <p:nvPicPr>
          <p:cNvPr id="18434" name="Picture 2" descr="http://media-polesye.by/files/planets-allfivebri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344816" cy="49237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260649"/>
            <a:ext cx="8208912" cy="216024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Полный оборот вокруг  Солнца Земля совершает за 365 дней  6часов и 9 </a:t>
            </a:r>
            <a:r>
              <a:rPr lang="ru-RU" sz="2800" dirty="0" smtClean="0"/>
              <a:t>минут. </a:t>
            </a:r>
            <a:r>
              <a:rPr lang="ru-RU" sz="2800" dirty="0"/>
              <a:t>З</a:t>
            </a:r>
            <a:r>
              <a:rPr lang="ru-RU" sz="2800" dirty="0" smtClean="0"/>
              <a:t>а </a:t>
            </a:r>
            <a:r>
              <a:rPr lang="ru-RU" sz="2800" dirty="0" smtClean="0"/>
              <a:t>это время  меняются времена года. Всего в году 4 времени </a:t>
            </a:r>
            <a:r>
              <a:rPr lang="ru-RU" sz="2800" dirty="0" smtClean="0"/>
              <a:t>года - </a:t>
            </a:r>
            <a:r>
              <a:rPr lang="ru-RU" sz="2800" dirty="0" smtClean="0"/>
              <a:t>зима, весна, лето и осень.  </a:t>
            </a:r>
            <a:endParaRPr lang="ru-RU" sz="2800" dirty="0"/>
          </a:p>
        </p:txBody>
      </p:sp>
      <p:pic>
        <p:nvPicPr>
          <p:cNvPr id="1027" name="Picture 3" descr="C:\Users\Alex\Desktop\hello_html_m3352de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7704856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 extrusionH="8458200"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88640"/>
            <a:ext cx="8424936" cy="4608513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Земля вращается вокруг своей оси с запада на восток  (против часовой стрелки). Полный оборот  Земля делает за 24 часа</a:t>
            </a:r>
            <a:r>
              <a:rPr lang="en-US" sz="2800" dirty="0" smtClean="0"/>
              <a:t> </a:t>
            </a:r>
            <a:r>
              <a:rPr lang="ru-RU" sz="2800" dirty="0" smtClean="0"/>
              <a:t>. Солнце может одновременно освещать только одно </a:t>
            </a:r>
            <a:r>
              <a:rPr lang="ru-RU" sz="2800" dirty="0" smtClean="0"/>
              <a:t>полушарие. </a:t>
            </a:r>
            <a:r>
              <a:rPr lang="ru-RU" sz="2800" dirty="0"/>
              <a:t>К</a:t>
            </a:r>
            <a:r>
              <a:rPr lang="ru-RU" sz="2800" dirty="0" smtClean="0"/>
              <a:t>огда </a:t>
            </a:r>
            <a:r>
              <a:rPr lang="ru-RU" sz="2800" dirty="0" smtClean="0"/>
              <a:t>на </a:t>
            </a:r>
            <a:r>
              <a:rPr lang="ru-RU" sz="2800" dirty="0" smtClean="0"/>
              <a:t>одном полушарии </a:t>
            </a:r>
            <a:r>
              <a:rPr lang="ru-RU" sz="2800" dirty="0" smtClean="0"/>
              <a:t>день, то на </a:t>
            </a:r>
            <a:r>
              <a:rPr lang="ru-RU" sz="2800" dirty="0" smtClean="0"/>
              <a:t>другом - </a:t>
            </a:r>
            <a:r>
              <a:rPr lang="ru-RU" sz="2800" dirty="0" smtClean="0"/>
              <a:t>ночь.</a:t>
            </a:r>
            <a:endParaRPr lang="ru-RU" sz="2800" dirty="0"/>
          </a:p>
        </p:txBody>
      </p:sp>
      <p:pic>
        <p:nvPicPr>
          <p:cNvPr id="2050" name="Picture 2" descr="C:\Users\Alex\Desktop\97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348880"/>
            <a:ext cx="7344816" cy="43651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610</TotalTime>
  <Words>232</Words>
  <Application>Microsoft Office PowerPoint</Application>
  <PresentationFormat>Экран (4:3)</PresentationFormat>
  <Paragraphs>15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Солнечная система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Пользователь</cp:lastModifiedBy>
  <cp:revision>56</cp:revision>
  <dcterms:created xsi:type="dcterms:W3CDTF">2016-10-08T07:36:31Z</dcterms:created>
  <dcterms:modified xsi:type="dcterms:W3CDTF">2016-11-23T08:28:51Z</dcterms:modified>
</cp:coreProperties>
</file>