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9119F6-6462-4882-85A5-EF24A4601AC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302433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СОЦИАЛЬНЫЙ ВИДЕОРОЛИК</a:t>
            </a:r>
            <a:r>
              <a:rPr lang="ru-RU" sz="4000" dirty="0">
                <a:solidFill>
                  <a:srgbClr val="7030A0"/>
                </a:solidFill>
              </a:rPr>
              <a:t/>
            </a:r>
            <a:br>
              <a:rPr lang="ru-RU" sz="4000" dirty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«Толерантность.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ЕСТЬ!»</a:t>
            </a:r>
            <a:br>
              <a:rPr lang="ru-RU" sz="4000" dirty="0" smtClean="0">
                <a:solidFill>
                  <a:srgbClr val="7030A0"/>
                </a:solidFill>
              </a:rPr>
            </a:b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028" name="Picture 4" descr="http://qha.com.ua/resim/2016/02/04/a9e6adf53f03faf40e4121a58836d83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62706"/>
            <a:ext cx="7128792" cy="33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39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7776864" cy="295232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</a:rPr>
              <a:t>Социальное видео </a:t>
            </a:r>
            <a:r>
              <a:rPr lang="ru-RU" dirty="0" smtClean="0">
                <a:solidFill>
                  <a:srgbClr val="7030A0"/>
                </a:solidFill>
              </a:rPr>
              <a:t>– </a:t>
            </a:r>
            <a:r>
              <a:rPr lang="ru-RU" dirty="0">
                <a:solidFill>
                  <a:srgbClr val="7030A0"/>
                </a:solidFill>
              </a:rPr>
              <a:t>это небольшой видеоролик, нацеленный на изменение мышления и/или поведения </a:t>
            </a:r>
            <a:r>
              <a:rPr lang="ru-RU" dirty="0" smtClean="0">
                <a:solidFill>
                  <a:srgbClr val="7030A0"/>
                </a:solidFill>
              </a:rPr>
              <a:t>людей.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В </a:t>
            </a:r>
            <a:r>
              <a:rPr lang="ru-RU" dirty="0">
                <a:solidFill>
                  <a:srgbClr val="7030A0"/>
                </a:solidFill>
              </a:rPr>
              <a:t>основе такого видеосюжета лежит идея, обладающая определенной социальной ценностью. </a:t>
            </a:r>
          </a:p>
          <a:p>
            <a:endParaRPr lang="ru-RU" dirty="0"/>
          </a:p>
        </p:txBody>
      </p:sp>
      <p:pic>
        <p:nvPicPr>
          <p:cNvPr id="2050" name="Picture 2" descr="http://25mb.ru/img/picture/Oct/10/4cb758a9c62bdf6155fd7d9be4669364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494792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95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ocvopros.ru/uploads/images/00/00/01/2011/10/10/b2a474d0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68984"/>
            <a:ext cx="4752528" cy="299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76673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Касается каждого</a:t>
            </a:r>
          </a:p>
          <a:p>
            <a:pPr algn="just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видеоролик освещает одну из общественных проблем (или комплекс таких проблем), к которым социум не проявляет должного внимания, поскольку они уже укоренились и стали привычными для большинства людей.</a:t>
            </a:r>
          </a:p>
        </p:txBody>
      </p:sp>
    </p:spTree>
    <p:extLst>
      <p:ext uri="{BB962C8B-B14F-4D97-AF65-F5344CB8AC3E}">
        <p14:creationId xmlns:p14="http://schemas.microsoft.com/office/powerpoint/2010/main" val="317110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39952" y="476672"/>
            <a:ext cx="4512272" cy="5904656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Тематика социального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видео: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защита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окружающей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среды; 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пропаганда здорового образа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жизни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защита определённых категорий населения от дискриминации и поддержка социально незащищённых слоёв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населения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э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тика; 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психология человеческих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взаимоотношений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семейные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ценности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защита животных от жестокого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обращения; 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о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бразование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ценность жизни и поиск человеком её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смысла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помощь окружающим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людям и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т.д.</a:t>
            </a:r>
          </a:p>
          <a:p>
            <a:endParaRPr lang="ru-RU" dirty="0"/>
          </a:p>
        </p:txBody>
      </p:sp>
      <p:pic>
        <p:nvPicPr>
          <p:cNvPr id="4098" name="Picture 2" descr="http://seo-house.com/images/Pages_site/prodvizchenie-po-slovam/yes.p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04664"/>
            <a:ext cx="3744415" cy="479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6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595184" cy="266827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7030A0"/>
                </a:solidFill>
                <a:effectLst/>
              </a:rPr>
              <a:t>Толерантность – это терпение</a:t>
            </a:r>
            <a:r>
              <a:rPr lang="ru-RU" sz="3200" dirty="0">
                <a:solidFill>
                  <a:srgbClr val="7030A0"/>
                </a:solidFill>
                <a:effectLst/>
              </a:rPr>
              <a:t>, терпеливость, принятие. Терпимость к иному мировоззрению, образу жизни, поведению и обычаям. 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s://ds02.infourok.ru/uploads/ex/009d/0005b974-ec7e74ca/hello_html_m4d35fb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3240360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20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Сценарий </a:t>
            </a:r>
            <a:r>
              <a:rPr lang="ru-RU" sz="3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это литературное произведение с подробным описанием действия, на основе которого </a:t>
            </a:r>
            <a:r>
              <a:rPr lang="ru-RU" sz="3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создаётся кинофильм.</a:t>
            </a:r>
            <a:endParaRPr lang="ru-RU" sz="3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100" name="Picture 4" descr="http://www.uamodna.com/assets/articles/image/lmlqt8ml/full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6408712" cy="375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70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6202"/>
              </p:ext>
            </p:extLst>
          </p:nvPr>
        </p:nvGraphicFramePr>
        <p:xfrm>
          <a:off x="1331639" y="548680"/>
          <a:ext cx="6984779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8017"/>
                <a:gridCol w="2328017"/>
                <a:gridCol w="2328745"/>
              </a:tblGrid>
              <a:tr h="12633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Классический 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сюжет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Сюжеты современного произведения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Вариант современного сюжета № 2.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1719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экспозицию (и завязку),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развитие действия,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кульминацию,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сворачивание действия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развязку.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Завязка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развитие действия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кульминация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развязка.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завязка 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действие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кульминация (она же развязка).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228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</a:rPr>
              <a:t>ВДОХНОВЕНИЯ</a:t>
            </a:r>
            <a:r>
              <a:rPr lang="ru-RU" b="1">
                <a:solidFill>
                  <a:srgbClr val="FF0000"/>
                </a:solidFill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AutoShape 2" descr="https://static.smartafisha.ru/covers/18/37/cover_183770_54f853ca598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static.smartafisha.ru/covers/18/37/cover_183770_54f853ca5982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static.smartafisha.ru/covers/18/37/cover_183770_54f853ca5982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static.smartafisha.ru/covers/18/37/cover_183770_54f853ca59824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://www.indicine.com/img/2016/02/Leonardo-DiCap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4" y="116632"/>
            <a:ext cx="855727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0338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198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СОЦИАЛЬНЫЙ ВИДЕОРОЛИК «Толерантность. ЕСТЬ!» </vt:lpstr>
      <vt:lpstr>Презентация PowerPoint</vt:lpstr>
      <vt:lpstr>Презентация PowerPoint</vt:lpstr>
      <vt:lpstr>Презентация PowerPoint</vt:lpstr>
      <vt:lpstr>Толерантность – это терпение, терпеливость, принятие. Терпимость к иному мировоззрению, образу жизни, поведению и обычаям. </vt:lpstr>
      <vt:lpstr>Презентация PowerPoint</vt:lpstr>
      <vt:lpstr>Презентация PowerPoint</vt:lpstr>
      <vt:lpstr>ВДОХНОВЕНИЯ!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2016-09-19T05:35:35Z</dcterms:created>
  <dcterms:modified xsi:type="dcterms:W3CDTF">2016-11-23T07:32:24Z</dcterms:modified>
</cp:coreProperties>
</file>