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1" r:id="rId16"/>
    <p:sldId id="272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0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454E-3EEB-499A-8AB3-84D7B38F50EF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5FD6-14BC-4AFD-9E0A-8DF1F486F4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454E-3EEB-499A-8AB3-84D7B38F50EF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5FD6-14BC-4AFD-9E0A-8DF1F486F4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454E-3EEB-499A-8AB3-84D7B38F50EF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5FD6-14BC-4AFD-9E0A-8DF1F486F439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454E-3EEB-499A-8AB3-84D7B38F50EF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5FD6-14BC-4AFD-9E0A-8DF1F486F43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454E-3EEB-499A-8AB3-84D7B38F50EF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5FD6-14BC-4AFD-9E0A-8DF1F486F4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454E-3EEB-499A-8AB3-84D7B38F50EF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5FD6-14BC-4AFD-9E0A-8DF1F486F43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454E-3EEB-499A-8AB3-84D7B38F50EF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5FD6-14BC-4AFD-9E0A-8DF1F486F4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454E-3EEB-499A-8AB3-84D7B38F50EF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5FD6-14BC-4AFD-9E0A-8DF1F486F4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454E-3EEB-499A-8AB3-84D7B38F50EF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5FD6-14BC-4AFD-9E0A-8DF1F486F4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454E-3EEB-499A-8AB3-84D7B38F50EF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5FD6-14BC-4AFD-9E0A-8DF1F486F439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454E-3EEB-499A-8AB3-84D7B38F50EF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5FD6-14BC-4AFD-9E0A-8DF1F486F43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22A454E-3EEB-499A-8AB3-84D7B38F50EF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9375FD6-14BC-4AFD-9E0A-8DF1F486F43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764704"/>
            <a:ext cx="806489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i="1" dirty="0"/>
              <a:t>Строки,       опалённые войной…</a:t>
            </a:r>
            <a:endParaRPr lang="ru-RU" sz="5400" dirty="0"/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b="1" i="1" dirty="0"/>
              <a:t>                                                                               Мы были высоки, русоволосы.</a:t>
            </a:r>
            <a:endParaRPr lang="ru-RU" dirty="0"/>
          </a:p>
          <a:p>
            <a:r>
              <a:rPr lang="ru-RU" b="1" i="1" dirty="0"/>
              <a:t>                                                                               Вы в книгах прочитаете, как миф,</a:t>
            </a:r>
            <a:endParaRPr lang="ru-RU" dirty="0"/>
          </a:p>
          <a:p>
            <a:r>
              <a:rPr lang="ru-RU" b="1" i="1" dirty="0"/>
              <a:t>                                                                         </a:t>
            </a:r>
            <a:r>
              <a:rPr lang="ru-RU" b="1" i="1" dirty="0" smtClean="0"/>
              <a:t>      </a:t>
            </a:r>
            <a:r>
              <a:rPr lang="ru-RU" b="1" i="1" dirty="0"/>
              <a:t>О людях, что ушли,  не долюбив,</a:t>
            </a:r>
            <a:endParaRPr lang="ru-RU" dirty="0"/>
          </a:p>
          <a:p>
            <a:r>
              <a:rPr lang="ru-RU" b="1" i="1" dirty="0"/>
              <a:t>                                                                          </a:t>
            </a:r>
            <a:r>
              <a:rPr lang="ru-RU" b="1" i="1" dirty="0" smtClean="0"/>
              <a:t>     </a:t>
            </a:r>
            <a:r>
              <a:rPr lang="ru-RU" b="1" i="1" dirty="0"/>
              <a:t>Не докурив последней папиросы.</a:t>
            </a:r>
            <a:endParaRPr lang="ru-RU" dirty="0"/>
          </a:p>
          <a:p>
            <a:r>
              <a:rPr lang="ru-RU" b="1" i="1" dirty="0"/>
              <a:t>                                                                                                            </a:t>
            </a:r>
            <a:endParaRPr lang="ru-RU" dirty="0"/>
          </a:p>
          <a:p>
            <a:r>
              <a:rPr lang="ru-RU" b="1" i="1" dirty="0" smtClean="0"/>
              <a:t>                                                                                                                            Н.Майоров</a:t>
            </a:r>
            <a:r>
              <a:rPr lang="ru-RU" dirty="0" smtClean="0"/>
              <a:t>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216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700808"/>
            <a:ext cx="7920880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Шашков Борис Владимирович (р. 27.05.1913, г. Цивильск – 22.06.1944, Западная Белоруссия) </a:t>
            </a:r>
            <a:r>
              <a:rPr lang="ru-RU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– летчик, журналист, поэт. Окончил </a:t>
            </a:r>
            <a:r>
              <a:rPr lang="ru-RU" dirty="0" err="1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Цивильскую</a:t>
            </a:r>
            <a:r>
              <a:rPr lang="ru-RU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 среднею школу (1930), Харьковскую 9-ю военную школу летчиков (1937). Литературный сотрудник газеты «Красная Чувашия» (1933-35), курсант военной школы летчиков (1935-37), летчик 42-й авиационной дивизии дальнего действия Западного военного округа, командир эскадрильи (1937-41). Автор многочисленный статей, стихов, и рассказов, помещенных в газете «Красная Чувашия» (1933-1935). Погиб смертью храбрых 22 июня 1941 при бомбежке танковой колонны гитлеровцев </a:t>
            </a:r>
            <a:r>
              <a:rPr lang="ru-RU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под Смоленском.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1877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DCIM\100KC913\100_319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582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260649"/>
            <a:ext cx="7560840" cy="5832648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ru-RU" dirty="0"/>
              <a:t>Б. </a:t>
            </a:r>
            <a:r>
              <a:rPr lang="ru-RU" dirty="0" err="1"/>
              <a:t>Шашков</a:t>
            </a:r>
            <a:r>
              <a:rPr lang="ru-RU" dirty="0"/>
              <a:t> «Слово перед боем»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Мы ринемся в бой</a:t>
            </a:r>
          </a:p>
          <a:p>
            <a:r>
              <a:rPr lang="ru-RU" dirty="0"/>
              <a:t>соколиный, да так,</a:t>
            </a:r>
          </a:p>
          <a:p>
            <a:r>
              <a:rPr lang="ru-RU" dirty="0"/>
              <a:t>чтоб небо взревело</a:t>
            </a:r>
          </a:p>
          <a:p>
            <a:r>
              <a:rPr lang="ru-RU" dirty="0"/>
              <a:t>от грома атак.</a:t>
            </a:r>
          </a:p>
          <a:p>
            <a:r>
              <a:rPr lang="ru-RU" dirty="0"/>
              <a:t>Чтоб зубы скрипели,</a:t>
            </a:r>
          </a:p>
          <a:p>
            <a:r>
              <a:rPr lang="ru-RU" dirty="0"/>
              <a:t>Трещали хребты.</a:t>
            </a:r>
          </a:p>
          <a:p>
            <a:r>
              <a:rPr lang="ru-RU" dirty="0"/>
              <a:t>Со смертью в обнимку</a:t>
            </a:r>
          </a:p>
          <a:p>
            <a:r>
              <a:rPr lang="ru-RU" dirty="0"/>
              <a:t>и с пулей на «ты».</a:t>
            </a:r>
          </a:p>
          <a:p>
            <a:r>
              <a:rPr lang="ru-RU" dirty="0"/>
              <a:t>За Родину нашу,</a:t>
            </a:r>
          </a:p>
          <a:p>
            <a:r>
              <a:rPr lang="ru-RU" dirty="0"/>
              <a:t>что  кровью добыта,</a:t>
            </a:r>
          </a:p>
          <a:p>
            <a:r>
              <a:rPr lang="ru-RU" dirty="0"/>
              <a:t>мы недругу сломим</a:t>
            </a:r>
          </a:p>
          <a:p>
            <a:r>
              <a:rPr lang="ru-RU" dirty="0"/>
              <a:t>клыки…(и копыта).</a:t>
            </a:r>
          </a:p>
          <a:p>
            <a:r>
              <a:rPr lang="ru-RU" dirty="0"/>
              <a:t>И в битве последней – </a:t>
            </a:r>
          </a:p>
          <a:p>
            <a:r>
              <a:rPr lang="ru-RU" dirty="0"/>
              <a:t>победа за нами!</a:t>
            </a:r>
          </a:p>
          <a:p>
            <a:r>
              <a:rPr lang="ru-RU" dirty="0"/>
              <a:t>Пробьемся  к победе</a:t>
            </a:r>
          </a:p>
          <a:p>
            <a:r>
              <a:rPr lang="ru-RU" dirty="0"/>
              <a:t>прикладом,</a:t>
            </a:r>
          </a:p>
          <a:p>
            <a:r>
              <a:rPr lang="ru-RU" dirty="0"/>
              <a:t>штыками,</a:t>
            </a:r>
          </a:p>
          <a:p>
            <a:r>
              <a:rPr lang="ru-RU" dirty="0"/>
              <a:t>зубами, гранатой</a:t>
            </a:r>
            <a:r>
              <a:rPr lang="ru-RU" dirty="0" smtClean="0"/>
              <a:t>!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/>
              <a:t>Ни пуля, ни газ</a:t>
            </a:r>
          </a:p>
          <a:p>
            <a:r>
              <a:rPr lang="ru-RU" dirty="0"/>
              <a:t>не будут преградой</a:t>
            </a:r>
          </a:p>
          <a:p>
            <a:r>
              <a:rPr lang="ru-RU" dirty="0"/>
              <a:t> к победе для нас!</a:t>
            </a:r>
          </a:p>
          <a:p>
            <a:r>
              <a:rPr lang="ru-RU" dirty="0"/>
              <a:t>Внимание, смирно!</a:t>
            </a:r>
          </a:p>
          <a:p>
            <a:r>
              <a:rPr lang="ru-RU" dirty="0"/>
              <a:t>Слушай приказ!</a:t>
            </a:r>
          </a:p>
        </p:txBody>
      </p:sp>
    </p:spTree>
    <p:extLst>
      <p:ext uri="{BB962C8B-B14F-4D97-AF65-F5344CB8AC3E}">
        <p14:creationId xmlns:p14="http://schemas.microsoft.com/office/powerpoint/2010/main" val="370384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0"/>
            <a:ext cx="9036496" cy="6858000"/>
          </a:xfrm>
        </p:spPr>
      </p:pic>
    </p:spTree>
    <p:extLst>
      <p:ext uri="{BB962C8B-B14F-4D97-AF65-F5344CB8AC3E}">
        <p14:creationId xmlns:p14="http://schemas.microsoft.com/office/powerpoint/2010/main" val="121842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150"/>
            <a:ext cx="9117225" cy="6837920"/>
          </a:xfrm>
        </p:spPr>
      </p:pic>
    </p:spTree>
    <p:extLst>
      <p:ext uri="{BB962C8B-B14F-4D97-AF65-F5344CB8AC3E}">
        <p14:creationId xmlns:p14="http://schemas.microsoft.com/office/powerpoint/2010/main" val="78683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404664"/>
            <a:ext cx="58864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А. Мишин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Погибшие поэты на войне,</a:t>
            </a:r>
          </a:p>
          <a:p>
            <a:r>
              <a:rPr lang="ru-RU" dirty="0"/>
              <a:t>На Ладоге,</a:t>
            </a:r>
          </a:p>
          <a:p>
            <a:r>
              <a:rPr lang="ru-RU" dirty="0"/>
              <a:t>Под </a:t>
            </a:r>
            <a:r>
              <a:rPr lang="ru-RU" dirty="0" err="1"/>
              <a:t>Оршею</a:t>
            </a:r>
            <a:endParaRPr lang="ru-RU" dirty="0"/>
          </a:p>
          <a:p>
            <a:r>
              <a:rPr lang="ru-RU" dirty="0"/>
              <a:t>И </a:t>
            </a:r>
            <a:r>
              <a:rPr lang="ru-RU" dirty="0" err="1"/>
              <a:t>Гжатском</a:t>
            </a:r>
            <a:r>
              <a:rPr lang="ru-RU" dirty="0"/>
              <a:t>.</a:t>
            </a:r>
          </a:p>
          <a:p>
            <a:r>
              <a:rPr lang="ru-RU" dirty="0"/>
              <a:t>Мне строки ваши</a:t>
            </a:r>
          </a:p>
          <a:p>
            <a:r>
              <a:rPr lang="ru-RU" dirty="0"/>
              <a:t>Дороги  вдвойне,</a:t>
            </a:r>
          </a:p>
          <a:p>
            <a:r>
              <a:rPr lang="ru-RU" dirty="0"/>
              <a:t>Они, как зерна,</a:t>
            </a:r>
          </a:p>
          <a:p>
            <a:r>
              <a:rPr lang="ru-RU" dirty="0"/>
              <a:t>В пахоту ложатся.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Через года</a:t>
            </a:r>
          </a:p>
          <a:p>
            <a:r>
              <a:rPr lang="ru-RU" dirty="0"/>
              <a:t>Я чувствую ваш взгляд</a:t>
            </a:r>
          </a:p>
          <a:p>
            <a:r>
              <a:rPr lang="ru-RU" dirty="0"/>
              <a:t>И песни над привольными полями,</a:t>
            </a:r>
          </a:p>
          <a:p>
            <a:r>
              <a:rPr lang="ru-RU" dirty="0"/>
              <a:t>Где стылые метели говорят</a:t>
            </a:r>
          </a:p>
          <a:p>
            <a:r>
              <a:rPr lang="ru-RU" dirty="0"/>
              <a:t>Простреленными</a:t>
            </a:r>
          </a:p>
          <a:p>
            <a:r>
              <a:rPr lang="ru-RU" dirty="0"/>
              <a:t>Белыми стихами.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43639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1"/>
            <a:ext cx="8352928" cy="7294305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ru-RU" dirty="0"/>
              <a:t> Память(музыка)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Людская память</a:t>
            </a:r>
          </a:p>
          <a:p>
            <a:r>
              <a:rPr lang="ru-RU" dirty="0"/>
              <a:t>Так длинна,</a:t>
            </a:r>
          </a:p>
          <a:p>
            <a:r>
              <a:rPr lang="ru-RU" dirty="0"/>
              <a:t>Она во мне не раз кричала…</a:t>
            </a:r>
          </a:p>
          <a:p>
            <a:r>
              <a:rPr lang="ru-RU" dirty="0"/>
              <a:t>Да будь ты проклята, война,</a:t>
            </a:r>
          </a:p>
          <a:p>
            <a:r>
              <a:rPr lang="ru-RU" dirty="0"/>
              <a:t>И все во век твои начала!</a:t>
            </a:r>
          </a:p>
          <a:p>
            <a:r>
              <a:rPr lang="ru-RU" dirty="0"/>
              <a:t>Не отступить</a:t>
            </a:r>
          </a:p>
          <a:p>
            <a:r>
              <a:rPr lang="ru-RU" dirty="0"/>
              <a:t>От тяжких дней,</a:t>
            </a:r>
          </a:p>
          <a:p>
            <a:r>
              <a:rPr lang="ru-RU" dirty="0"/>
              <a:t>С годами их не гаснет сила.</a:t>
            </a:r>
          </a:p>
          <a:p>
            <a:r>
              <a:rPr lang="ru-RU" dirty="0"/>
              <a:t>Каких талантливых людей</a:t>
            </a:r>
          </a:p>
          <a:p>
            <a:r>
              <a:rPr lang="ru-RU" dirty="0"/>
              <a:t>Ты на фронтах, война, убила?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Подумать только – тишина,</a:t>
            </a:r>
          </a:p>
          <a:p>
            <a:r>
              <a:rPr lang="ru-RU" dirty="0"/>
              <a:t>Но рана в сердце не остыла.</a:t>
            </a:r>
          </a:p>
          <a:p>
            <a:r>
              <a:rPr lang="ru-RU" dirty="0"/>
              <a:t>Каких ты преданных, война,</a:t>
            </a:r>
          </a:p>
          <a:p>
            <a:r>
              <a:rPr lang="ru-RU" dirty="0"/>
              <a:t>Навеки в землю схоронила</a:t>
            </a:r>
            <a:r>
              <a:rPr lang="ru-RU" dirty="0" smtClean="0"/>
              <a:t>?</a:t>
            </a:r>
            <a:endParaRPr lang="ru-RU" dirty="0"/>
          </a:p>
          <a:p>
            <a:r>
              <a:rPr lang="ru-RU" dirty="0"/>
              <a:t>Вдали,</a:t>
            </a:r>
          </a:p>
          <a:p>
            <a:r>
              <a:rPr lang="ru-RU" dirty="0"/>
              <a:t>На стыках рубежей,</a:t>
            </a:r>
          </a:p>
          <a:p>
            <a:r>
              <a:rPr lang="ru-RU" dirty="0"/>
              <a:t>В раскатах огненного гула – </a:t>
            </a:r>
          </a:p>
          <a:p>
            <a:r>
              <a:rPr lang="ru-RU" dirty="0"/>
              <a:t>Каких ты любящих мужей,</a:t>
            </a:r>
          </a:p>
          <a:p>
            <a:r>
              <a:rPr lang="ru-RU" dirty="0"/>
              <a:t>Война,</a:t>
            </a:r>
          </a:p>
          <a:p>
            <a:r>
              <a:rPr lang="ru-RU" dirty="0"/>
              <a:t>К любимым не вернула?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/>
              <a:t>И никаких от них вестей.</a:t>
            </a:r>
          </a:p>
          <a:p>
            <a:r>
              <a:rPr lang="ru-RU" dirty="0"/>
              <a:t>Лишь ты, война,</a:t>
            </a:r>
          </a:p>
          <a:p>
            <a:r>
              <a:rPr lang="ru-RU" dirty="0"/>
              <a:t>За все в ответе.</a:t>
            </a:r>
          </a:p>
          <a:p>
            <a:r>
              <a:rPr lang="ru-RU" dirty="0"/>
              <a:t>О, сколько,</a:t>
            </a:r>
          </a:p>
          <a:p>
            <a:r>
              <a:rPr lang="ru-RU" dirty="0"/>
              <a:t>Сколько же детей</a:t>
            </a:r>
          </a:p>
          <a:p>
            <a:r>
              <a:rPr lang="ru-RU" dirty="0"/>
              <a:t>Не родилось без них на свете?</a:t>
            </a:r>
          </a:p>
          <a:p>
            <a:r>
              <a:rPr lang="ru-RU" dirty="0" smtClean="0"/>
              <a:t>Ты </a:t>
            </a:r>
            <a:r>
              <a:rPr lang="ru-RU" dirty="0" err="1"/>
              <a:t>н</a:t>
            </a:r>
            <a:r>
              <a:rPr lang="ru-RU" dirty="0" err="1" smtClean="0"/>
              <a:t>ецелованных</a:t>
            </a:r>
            <a:r>
              <a:rPr lang="ru-RU" dirty="0" smtClean="0"/>
              <a:t> </a:t>
            </a:r>
            <a:r>
              <a:rPr lang="ru-RU" dirty="0"/>
              <a:t>парней</a:t>
            </a:r>
          </a:p>
          <a:p>
            <a:r>
              <a:rPr lang="ru-RU" dirty="0"/>
              <a:t>Смертельной схваткой обнимала.</a:t>
            </a:r>
          </a:p>
          <a:p>
            <a:r>
              <a:rPr lang="ru-RU" dirty="0"/>
              <a:t>Каких ты нежных сыновей</a:t>
            </a:r>
          </a:p>
          <a:p>
            <a:r>
              <a:rPr lang="ru-RU" dirty="0"/>
              <a:t>У матерей, война, забрала?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Людская память</a:t>
            </a:r>
          </a:p>
          <a:p>
            <a:r>
              <a:rPr lang="ru-RU" dirty="0"/>
              <a:t>Так длинна,</a:t>
            </a:r>
          </a:p>
          <a:p>
            <a:r>
              <a:rPr lang="ru-RU" dirty="0"/>
              <a:t>Она во мне не раз кричала…</a:t>
            </a:r>
          </a:p>
          <a:p>
            <a:r>
              <a:rPr lang="ru-RU" dirty="0"/>
              <a:t>Да будь ты проклята, война,</a:t>
            </a:r>
          </a:p>
          <a:p>
            <a:r>
              <a:rPr lang="ru-RU" dirty="0"/>
              <a:t>И все во век твои начала!</a:t>
            </a:r>
          </a:p>
          <a:p>
            <a:r>
              <a:rPr lang="ru-RU" dirty="0"/>
              <a:t> </a:t>
            </a:r>
          </a:p>
          <a:p>
            <a:r>
              <a:rPr lang="en-US" dirty="0"/>
              <a:t> 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66974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1" y="-10308"/>
            <a:ext cx="9136439" cy="6852330"/>
          </a:xfrm>
        </p:spPr>
      </p:pic>
    </p:spTree>
    <p:extLst>
      <p:ext uri="{BB962C8B-B14F-4D97-AF65-F5344CB8AC3E}">
        <p14:creationId xmlns:p14="http://schemas.microsoft.com/office/powerpoint/2010/main" val="251035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9" y="476672"/>
            <a:ext cx="7596832" cy="5649491"/>
          </a:xfrm>
        </p:spPr>
        <p:txBody>
          <a:bodyPr>
            <a:normAutofit lnSpcReduction="10000"/>
          </a:bodyPr>
          <a:lstStyle/>
          <a:p>
            <a:r>
              <a:rPr lang="ru-RU" dirty="0"/>
              <a:t> Н.Майоров «Творчество»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Есть  жажда творчества,</a:t>
            </a:r>
          </a:p>
          <a:p>
            <a:r>
              <a:rPr lang="ru-RU" dirty="0"/>
              <a:t>уменье созидать,</a:t>
            </a:r>
          </a:p>
          <a:p>
            <a:r>
              <a:rPr lang="ru-RU" dirty="0"/>
              <a:t>на камень </a:t>
            </a:r>
            <a:r>
              <a:rPr lang="ru-RU" dirty="0" err="1"/>
              <a:t>камень</a:t>
            </a:r>
            <a:r>
              <a:rPr lang="ru-RU" dirty="0"/>
              <a:t> класть,</a:t>
            </a:r>
          </a:p>
          <a:p>
            <a:r>
              <a:rPr lang="ru-RU" dirty="0"/>
              <a:t>вести леса строений.</a:t>
            </a:r>
          </a:p>
          <a:p>
            <a:r>
              <a:rPr lang="ru-RU" dirty="0"/>
              <a:t>Не спать ночей, по суткам голодать,</a:t>
            </a:r>
          </a:p>
          <a:p>
            <a:r>
              <a:rPr lang="ru-RU" dirty="0"/>
              <a:t>вставать до звезд и падать на колени.</a:t>
            </a:r>
          </a:p>
          <a:p>
            <a:r>
              <a:rPr lang="ru-RU" dirty="0"/>
              <a:t>Остаться нищим и глухим навек,</a:t>
            </a:r>
          </a:p>
          <a:p>
            <a:r>
              <a:rPr lang="ru-RU" dirty="0"/>
              <a:t>идти  с собой, с своей эпохой вровень,</a:t>
            </a:r>
          </a:p>
          <a:p>
            <a:r>
              <a:rPr lang="ru-RU" dirty="0"/>
              <a:t>и воду пить из тех целебных рек,</a:t>
            </a:r>
          </a:p>
          <a:p>
            <a:r>
              <a:rPr lang="ru-RU" dirty="0"/>
              <a:t>к которым прикоснулся сам Бетховен…</a:t>
            </a:r>
          </a:p>
        </p:txBody>
      </p:sp>
    </p:spTree>
    <p:extLst>
      <p:ext uri="{BB962C8B-B14F-4D97-AF65-F5344CB8AC3E}">
        <p14:creationId xmlns:p14="http://schemas.microsoft.com/office/powerpoint/2010/main" val="104990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2899" y="980728"/>
            <a:ext cx="878497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dirty="0" err="1"/>
              <a:t>Никола́й</a:t>
            </a:r>
            <a:r>
              <a:rPr lang="ru-RU" dirty="0"/>
              <a:t> </a:t>
            </a:r>
            <a:r>
              <a:rPr lang="ru-RU" dirty="0" err="1"/>
              <a:t>Петро́вич</a:t>
            </a:r>
            <a:r>
              <a:rPr lang="ru-RU" dirty="0"/>
              <a:t> </a:t>
            </a:r>
            <a:r>
              <a:rPr lang="ru-RU" dirty="0" err="1"/>
              <a:t>Майо́ров</a:t>
            </a:r>
            <a:r>
              <a:rPr lang="ru-RU" dirty="0"/>
              <a:t> </a:t>
            </a:r>
            <a:r>
              <a:rPr lang="ru-RU" dirty="0" smtClean="0"/>
              <a:t> 20 мая </a:t>
            </a:r>
            <a:r>
              <a:rPr lang="ru-RU" dirty="0"/>
              <a:t>1919 — 8 февраля </a:t>
            </a:r>
            <a:r>
              <a:rPr lang="ru-RU" dirty="0" smtClean="0"/>
              <a:t>1942 </a:t>
            </a:r>
            <a:r>
              <a:rPr lang="ru-RU" dirty="0"/>
              <a:t>— русский поэт.</a:t>
            </a:r>
          </a:p>
          <a:p>
            <a:pPr algn="ctr"/>
            <a:r>
              <a:rPr lang="ru-RU" dirty="0"/>
              <a:t>Биография</a:t>
            </a:r>
          </a:p>
          <a:p>
            <a:r>
              <a:rPr lang="ru-RU" dirty="0"/>
              <a:t>Родился в деревне </a:t>
            </a:r>
            <a:r>
              <a:rPr lang="ru-RU" dirty="0" err="1"/>
              <a:t>Дуровка</a:t>
            </a:r>
            <a:r>
              <a:rPr lang="ru-RU" dirty="0"/>
              <a:t>  </a:t>
            </a:r>
            <a:r>
              <a:rPr lang="ru-RU" dirty="0" err="1" smtClean="0"/>
              <a:t>Сызранского</a:t>
            </a:r>
            <a:r>
              <a:rPr lang="ru-RU" dirty="0" smtClean="0"/>
              <a:t> </a:t>
            </a:r>
            <a:r>
              <a:rPr lang="ru-RU" dirty="0"/>
              <a:t>уезда Симбирской губернии в крестьянской семье. С десяти лет жил в городе Иваново. Учился в школе № 35, ныне — лицей № 33. В 1937 году поступил на исторический факультет Московского государственного университета. С 1939 года одновременно учился в Литературном институте им. М. Горького, занимался в поэтическом семинаре Павла Григорьевича </a:t>
            </a:r>
            <a:r>
              <a:rPr lang="ru-RU" dirty="0" err="1"/>
              <a:t>Антокольского</a:t>
            </a:r>
            <a:r>
              <a:rPr lang="ru-RU" dirty="0"/>
              <a:t>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В октябре 1941 года ушёл добровольцем на фронт. Был политруком пулемётной роты 1106-го стрелкового полка 331-й дивизии. Погиб на фронте у деревни </a:t>
            </a:r>
            <a:r>
              <a:rPr lang="ru-RU" dirty="0" err="1"/>
              <a:t>Баранцево</a:t>
            </a:r>
            <a:r>
              <a:rPr lang="ru-RU" dirty="0"/>
              <a:t> Смоленской области.</a:t>
            </a:r>
          </a:p>
          <a:p>
            <a:pPr algn="ctr"/>
            <a:r>
              <a:rPr lang="ru-RU" dirty="0"/>
              <a:t>Творчество</a:t>
            </a:r>
          </a:p>
          <a:p>
            <a:r>
              <a:rPr lang="ru-RU" dirty="0"/>
              <a:t>Несколько стихотворений опубликовано за время его учёбы в газете «Московский университет». Две поэмы, написанные им в 1939 и 1940, не сохранились. Большинство рукописей, очевидно, утеряно вместе с чемоданом, отданным на сохранение в начале войны. Сохранившиеся стихотворные произведения были опубликованы посмертно.</a:t>
            </a:r>
          </a:p>
        </p:txBody>
      </p:sp>
    </p:spTree>
    <p:extLst>
      <p:ext uri="{BB962C8B-B14F-4D97-AF65-F5344CB8AC3E}">
        <p14:creationId xmlns:p14="http://schemas.microsoft.com/office/powerpoint/2010/main" val="321420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04875" y="836712"/>
            <a:ext cx="684076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Н.Майоров «Памятник»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Им не воздвигли каменной плиты.</a:t>
            </a:r>
          </a:p>
          <a:p>
            <a:r>
              <a:rPr lang="ru-RU" dirty="0"/>
              <a:t>На бугорке, где гроб землей накрыли,</a:t>
            </a:r>
          </a:p>
          <a:p>
            <a:r>
              <a:rPr lang="ru-RU" dirty="0"/>
              <a:t>как ощущенье вечной высоты,</a:t>
            </a:r>
          </a:p>
          <a:p>
            <a:r>
              <a:rPr lang="ru-RU" dirty="0"/>
              <a:t>пропеллер неисправный положили…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И хоть рекорд достигнут ими не был,</a:t>
            </a:r>
          </a:p>
          <a:p>
            <a:r>
              <a:rPr lang="ru-RU" dirty="0"/>
              <a:t>хотя мотор  и сдал на полпути,</a:t>
            </a:r>
          </a:p>
          <a:p>
            <a:r>
              <a:rPr lang="ru-RU" dirty="0"/>
              <a:t>остановись, взгляни прямее в небо</a:t>
            </a:r>
          </a:p>
          <a:p>
            <a:r>
              <a:rPr lang="ru-RU" dirty="0"/>
              <a:t>и надпись ту , как мужество, прочти.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О, если б все с такою жаждой жили!</a:t>
            </a:r>
          </a:p>
          <a:p>
            <a:r>
              <a:rPr lang="ru-RU" dirty="0"/>
              <a:t>Чтоб на могилу им взамен плиты,</a:t>
            </a:r>
          </a:p>
          <a:p>
            <a:r>
              <a:rPr lang="ru-RU" dirty="0"/>
              <a:t>как память  ими взятой высоты,</a:t>
            </a:r>
          </a:p>
          <a:p>
            <a:r>
              <a:rPr lang="ru-RU" dirty="0"/>
              <a:t>их инструмент разбитый положили</a:t>
            </a:r>
          </a:p>
          <a:p>
            <a:r>
              <a:rPr lang="ru-RU" dirty="0"/>
              <a:t>и лишь  потом поставили цветы.           (1938)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94764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476672"/>
            <a:ext cx="856895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Борис </a:t>
            </a:r>
            <a:r>
              <a:rPr lang="ru-RU" dirty="0"/>
              <a:t>Андреевич </a:t>
            </a:r>
            <a:r>
              <a:rPr lang="ru-RU" dirty="0" err="1"/>
              <a:t>Богатков</a:t>
            </a:r>
            <a:r>
              <a:rPr lang="ru-RU" dirty="0"/>
              <a:t> родился в 1922 г. в г. Ачинске Красноярского края.</a:t>
            </a:r>
          </a:p>
          <a:p>
            <a:r>
              <a:rPr lang="ru-RU" dirty="0"/>
              <a:t>Учился в Ачинске, Красноярске, Новосибирске.</a:t>
            </a:r>
          </a:p>
          <a:p>
            <a:r>
              <a:rPr lang="ru-RU" dirty="0"/>
              <a:t>В 1938 г. за поэму </a:t>
            </a:r>
            <a:r>
              <a:rPr lang="en-US" dirty="0"/>
              <a:t>«</a:t>
            </a:r>
            <a:r>
              <a:rPr lang="ru-RU" dirty="0"/>
              <a:t>Дума о красном флаге</a:t>
            </a:r>
            <a:r>
              <a:rPr lang="en-US" dirty="0"/>
              <a:t>» </a:t>
            </a:r>
            <a:r>
              <a:rPr lang="ru-RU" dirty="0"/>
              <a:t>получил грамоту на Всесоюзном</a:t>
            </a:r>
          </a:p>
          <a:p>
            <a:r>
              <a:rPr lang="ru-RU" dirty="0"/>
              <a:t>осмотре детского литературного творчества.</a:t>
            </a:r>
          </a:p>
          <a:p>
            <a:r>
              <a:rPr lang="ru-RU" dirty="0"/>
              <a:t>В 1940 г. приехал в Москву, где работал проходчиком на строительстве метро и</a:t>
            </a:r>
          </a:p>
          <a:p>
            <a:r>
              <a:rPr lang="ru-RU" dirty="0"/>
              <a:t>учился на вечернем отделении Литературного института им. А. М. Горького.</a:t>
            </a:r>
          </a:p>
          <a:p>
            <a:r>
              <a:rPr lang="ru-RU" dirty="0"/>
              <a:t>С начала Великой Отечественной войны в действующей армии. В 1942 г. после</a:t>
            </a:r>
          </a:p>
          <a:p>
            <a:r>
              <a:rPr lang="ru-RU" dirty="0"/>
              <a:t>контузии был демобилизован и вскоре вернулся в Новосибирск. Писал </a:t>
            </a:r>
            <a:r>
              <a:rPr lang="ru-RU" dirty="0" smtClean="0"/>
              <a:t>сатирические стихи </a:t>
            </a:r>
            <a:r>
              <a:rPr lang="ru-RU" dirty="0"/>
              <a:t>для </a:t>
            </a:r>
            <a:r>
              <a:rPr lang="en-US" dirty="0"/>
              <a:t>«</a:t>
            </a:r>
            <a:r>
              <a:rPr lang="ru-RU" dirty="0"/>
              <a:t>Окон ТАСС</a:t>
            </a:r>
            <a:r>
              <a:rPr lang="en-US" dirty="0"/>
              <a:t>», </a:t>
            </a:r>
            <a:r>
              <a:rPr lang="ru-RU" dirty="0"/>
              <a:t>печатался в местных газетах, упорно добиваясь возвращения </a:t>
            </a:r>
            <a:r>
              <a:rPr lang="ru-RU" dirty="0" smtClean="0"/>
              <a:t>в армию</a:t>
            </a:r>
            <a:r>
              <a:rPr lang="ru-RU" dirty="0"/>
              <a:t>.</a:t>
            </a:r>
          </a:p>
          <a:p>
            <a:r>
              <a:rPr lang="ru-RU" dirty="0"/>
              <a:t>После длительных хлопот был зачислен в одну из сибирских добровольческих</a:t>
            </a:r>
          </a:p>
          <a:p>
            <a:r>
              <a:rPr lang="ru-RU" dirty="0"/>
              <a:t>дивизий и вскоре попал на фронт. Получил звание старшего сержанта и должность</a:t>
            </a:r>
          </a:p>
          <a:p>
            <a:r>
              <a:rPr lang="ru-RU" dirty="0"/>
              <a:t>командира взвода автоматчиков. В редкие минуты затишья писал стихи. Написал, в</a:t>
            </a:r>
          </a:p>
          <a:p>
            <a:r>
              <a:rPr lang="ru-RU" dirty="0"/>
              <a:t>частности, слова песни своей дивизии.</a:t>
            </a:r>
          </a:p>
          <a:p>
            <a:r>
              <a:rPr lang="ru-RU" dirty="0"/>
              <a:t>11 августа 1943 г., во время атаки вражеских позиций на </a:t>
            </a:r>
            <a:r>
              <a:rPr lang="ru-RU" dirty="0" err="1"/>
              <a:t>Гнездиловских</a:t>
            </a:r>
            <a:r>
              <a:rPr lang="ru-RU" dirty="0"/>
              <a:t> высотах</a:t>
            </a:r>
          </a:p>
          <a:p>
            <a:r>
              <a:rPr lang="ru-RU" dirty="0"/>
              <a:t>(Смоленское направление), пал смертью храбрых.</a:t>
            </a:r>
          </a:p>
          <a:p>
            <a:r>
              <a:rPr lang="ru-RU" dirty="0"/>
              <a:t>Посмертно награждён орденом Отечественной войны I степени.</a:t>
            </a:r>
          </a:p>
          <a:p>
            <a:r>
              <a:rPr lang="ru-RU" dirty="0"/>
              <a:t>Его имя навечно занесено в списки дивизии.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73361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751344"/>
            <a:ext cx="748883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Б. </a:t>
            </a:r>
            <a:r>
              <a:rPr lang="ru-RU" dirty="0" err="1"/>
              <a:t>Богатков</a:t>
            </a:r>
            <a:r>
              <a:rPr lang="ru-RU" dirty="0"/>
              <a:t> «У эшелона обнимемся…»         (30. 12.1942)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У эшелона обнимемся.</a:t>
            </a:r>
          </a:p>
          <a:p>
            <a:r>
              <a:rPr lang="ru-RU" dirty="0"/>
              <a:t>Искренняя и большая</a:t>
            </a:r>
          </a:p>
          <a:p>
            <a:r>
              <a:rPr lang="ru-RU" dirty="0"/>
              <a:t>Солнечные глаза твои</a:t>
            </a:r>
          </a:p>
          <a:p>
            <a:r>
              <a:rPr lang="ru-RU" dirty="0"/>
              <a:t>Вдруг затуманит грусть.</a:t>
            </a:r>
          </a:p>
          <a:p>
            <a:r>
              <a:rPr lang="ru-RU" dirty="0"/>
              <a:t>До ноготков любимые,</a:t>
            </a:r>
          </a:p>
          <a:p>
            <a:r>
              <a:rPr lang="ru-RU" dirty="0"/>
              <a:t>Знакомые руки сжимая,</a:t>
            </a:r>
          </a:p>
          <a:p>
            <a:r>
              <a:rPr lang="ru-RU" dirty="0"/>
              <a:t>Повторю на прощанье:</a:t>
            </a:r>
          </a:p>
          <a:p>
            <a:r>
              <a:rPr lang="ru-RU" dirty="0"/>
              <a:t>«Милая, я вернусь,</a:t>
            </a:r>
          </a:p>
          <a:p>
            <a:r>
              <a:rPr lang="ru-RU" dirty="0"/>
              <a:t>Я должен вернуться, но если…</a:t>
            </a:r>
          </a:p>
          <a:p>
            <a:r>
              <a:rPr lang="ru-RU" dirty="0"/>
              <a:t>Если случится такое,</a:t>
            </a:r>
          </a:p>
          <a:p>
            <a:r>
              <a:rPr lang="ru-RU" dirty="0"/>
              <a:t>Что не видать мне больше</a:t>
            </a:r>
          </a:p>
          <a:p>
            <a:r>
              <a:rPr lang="ru-RU" dirty="0"/>
              <a:t>Суровой родной страны, -</a:t>
            </a:r>
          </a:p>
          <a:p>
            <a:r>
              <a:rPr lang="ru-RU" dirty="0"/>
              <a:t>Одна к тебе просьба, подруга:</a:t>
            </a:r>
          </a:p>
          <a:p>
            <a:r>
              <a:rPr lang="ru-RU" dirty="0"/>
              <a:t>Сердце свое простое</a:t>
            </a:r>
          </a:p>
          <a:p>
            <a:r>
              <a:rPr lang="ru-RU" dirty="0"/>
              <a:t>Отдай ты честному парню,</a:t>
            </a:r>
          </a:p>
          <a:p>
            <a:r>
              <a:rPr lang="ru-RU" dirty="0"/>
              <a:t>Вернувшемуся с войны».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700807"/>
            <a:ext cx="2880320" cy="3938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890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16632"/>
            <a:ext cx="8064896" cy="6494085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ru-RU" sz="1600" b="1" dirty="0"/>
              <a:t>« Перед наступлением»   </a:t>
            </a:r>
            <a:r>
              <a:rPr lang="ru-RU" sz="1600" dirty="0"/>
              <a:t>       (1942)</a:t>
            </a:r>
          </a:p>
          <a:p>
            <a:r>
              <a:rPr lang="ru-RU" sz="1600" dirty="0"/>
              <a:t> </a:t>
            </a:r>
          </a:p>
          <a:p>
            <a:r>
              <a:rPr lang="ru-RU" sz="1600" dirty="0"/>
              <a:t>Метров двести – совсем немного-</a:t>
            </a:r>
          </a:p>
          <a:p>
            <a:r>
              <a:rPr lang="ru-RU" sz="1600" dirty="0"/>
              <a:t>Отделяют от нас лесок.</a:t>
            </a:r>
          </a:p>
          <a:p>
            <a:r>
              <a:rPr lang="ru-RU" sz="1600" dirty="0"/>
              <a:t>Кажется, велика ль дорога?</a:t>
            </a:r>
          </a:p>
          <a:p>
            <a:r>
              <a:rPr lang="ru-RU" sz="1600" dirty="0"/>
              <a:t>Лишь один небольшой бросок.</a:t>
            </a:r>
          </a:p>
          <a:p>
            <a:r>
              <a:rPr lang="ru-RU" sz="1600" dirty="0"/>
              <a:t> </a:t>
            </a:r>
          </a:p>
          <a:p>
            <a:r>
              <a:rPr lang="ru-RU" sz="1600" dirty="0"/>
              <a:t>Только знает наша охрана – </a:t>
            </a:r>
          </a:p>
          <a:p>
            <a:r>
              <a:rPr lang="ru-RU" sz="1600" dirty="0"/>
              <a:t>Дорога не так близка</a:t>
            </a:r>
          </a:p>
          <a:p>
            <a:r>
              <a:rPr lang="ru-RU" sz="1600" dirty="0"/>
              <a:t>Перед нами – «ничья» поляна,</a:t>
            </a:r>
          </a:p>
          <a:p>
            <a:r>
              <a:rPr lang="ru-RU" sz="1600" dirty="0"/>
              <a:t>А враги у того леска.</a:t>
            </a:r>
          </a:p>
          <a:p>
            <a:r>
              <a:rPr lang="ru-RU" sz="1600" dirty="0"/>
              <a:t> </a:t>
            </a:r>
          </a:p>
          <a:p>
            <a:r>
              <a:rPr lang="ru-RU" sz="1600" dirty="0"/>
              <a:t>В нем таятся фашистские дзоты,</a:t>
            </a:r>
          </a:p>
          <a:p>
            <a:r>
              <a:rPr lang="ru-RU" sz="1600" dirty="0"/>
              <a:t>Жестким снегом их занесло.</a:t>
            </a:r>
          </a:p>
          <a:p>
            <a:r>
              <a:rPr lang="ru-RU" sz="1600" dirty="0"/>
              <a:t>Вороненые пулеметы</a:t>
            </a:r>
          </a:p>
          <a:p>
            <a:r>
              <a:rPr lang="ru-RU" sz="1600" dirty="0"/>
              <a:t>В нашу сторону смотрят зло.</a:t>
            </a:r>
          </a:p>
          <a:p>
            <a:r>
              <a:rPr lang="ru-RU" sz="1600" dirty="0"/>
              <a:t> </a:t>
            </a:r>
          </a:p>
          <a:p>
            <a:r>
              <a:rPr lang="ru-RU" sz="1600" dirty="0"/>
              <a:t>Магазины свинцом набиты,</a:t>
            </a:r>
          </a:p>
          <a:p>
            <a:r>
              <a:rPr lang="ru-RU" sz="1600" dirty="0"/>
              <a:t>Часовой не смыкает глаз.</a:t>
            </a:r>
          </a:p>
          <a:p>
            <a:r>
              <a:rPr lang="ru-RU" sz="1600" dirty="0"/>
              <a:t>Страх тая, стерегут бандиты,</a:t>
            </a:r>
          </a:p>
          <a:p>
            <a:r>
              <a:rPr lang="ru-RU" sz="1600" dirty="0"/>
              <a:t>Степь, захваченную у нас.</a:t>
            </a:r>
          </a:p>
          <a:p>
            <a:r>
              <a:rPr lang="ru-RU" sz="1600" dirty="0"/>
              <a:t> </a:t>
            </a:r>
          </a:p>
          <a:p>
            <a:endParaRPr lang="ru-RU" sz="1600" dirty="0" smtClean="0"/>
          </a:p>
          <a:p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  <a:p>
            <a:endParaRPr lang="ru-RU" sz="1600" dirty="0"/>
          </a:p>
          <a:p>
            <a:endParaRPr lang="ru-RU" sz="1600" dirty="0" smtClean="0"/>
          </a:p>
          <a:p>
            <a:r>
              <a:rPr lang="ru-RU" sz="1600" dirty="0" smtClean="0"/>
              <a:t>За </a:t>
            </a:r>
            <a:r>
              <a:rPr lang="ru-RU" sz="1600" dirty="0"/>
              <a:t>врагами я, парень русский,</a:t>
            </a:r>
          </a:p>
          <a:p>
            <a:r>
              <a:rPr lang="ru-RU" sz="1600" dirty="0"/>
              <a:t>Наблюдаю, гневно дыша.</a:t>
            </a:r>
          </a:p>
          <a:p>
            <a:r>
              <a:rPr lang="ru-RU" sz="1600" dirty="0"/>
              <a:t>Палец твердо лежит на спуске</a:t>
            </a:r>
          </a:p>
          <a:p>
            <a:r>
              <a:rPr lang="ru-RU" sz="1600" dirty="0"/>
              <a:t>Безотказного </a:t>
            </a:r>
            <a:r>
              <a:rPr lang="ru-RU" sz="1600" dirty="0" err="1"/>
              <a:t>ППШа</a:t>
            </a:r>
            <a:r>
              <a:rPr lang="ru-RU" sz="1600" dirty="0"/>
              <a:t>.</a:t>
            </a:r>
          </a:p>
          <a:p>
            <a:r>
              <a:rPr lang="ru-RU" sz="1600" dirty="0"/>
              <a:t> </a:t>
            </a:r>
          </a:p>
          <a:p>
            <a:r>
              <a:rPr lang="ru-RU" sz="1600" dirty="0"/>
              <a:t>Впереди – города пустые,</a:t>
            </a:r>
          </a:p>
          <a:p>
            <a:r>
              <a:rPr lang="ru-RU" sz="1600" dirty="0"/>
              <a:t>Нераспаханные поля,</a:t>
            </a:r>
          </a:p>
          <a:p>
            <a:r>
              <a:rPr lang="ru-RU" sz="1600" dirty="0"/>
              <a:t>Тяжко знать, что моя Россия</a:t>
            </a:r>
          </a:p>
          <a:p>
            <a:r>
              <a:rPr lang="ru-RU" sz="1600" dirty="0"/>
              <a:t>От того леска не моя…</a:t>
            </a:r>
          </a:p>
          <a:p>
            <a:r>
              <a:rPr lang="ru-RU" sz="1600" dirty="0"/>
              <a:t> </a:t>
            </a:r>
          </a:p>
          <a:p>
            <a:r>
              <a:rPr lang="ru-RU" sz="1600" dirty="0"/>
              <a:t>Посмотрю на друзей – гвардейцев:</a:t>
            </a:r>
          </a:p>
          <a:p>
            <a:r>
              <a:rPr lang="ru-RU" sz="1600" dirty="0"/>
              <a:t>Брови сдвинули, помрачнев, -</a:t>
            </a:r>
          </a:p>
          <a:p>
            <a:r>
              <a:rPr lang="ru-RU" sz="1600" dirty="0"/>
              <a:t>Как и мне, им сжимает сердце</a:t>
            </a:r>
          </a:p>
          <a:p>
            <a:r>
              <a:rPr lang="ru-RU" sz="1600" dirty="0"/>
              <a:t>Справедливый, священный гнев.</a:t>
            </a:r>
          </a:p>
          <a:p>
            <a:r>
              <a:rPr lang="ru-RU" sz="1600" dirty="0"/>
              <a:t> </a:t>
            </a:r>
          </a:p>
          <a:p>
            <a:r>
              <a:rPr lang="ru-RU" sz="1600" dirty="0"/>
              <a:t>Поклялись мы, что встанем снова</a:t>
            </a:r>
          </a:p>
          <a:p>
            <a:r>
              <a:rPr lang="ru-RU" sz="1600" dirty="0"/>
              <a:t>На родимые рубежи!</a:t>
            </a:r>
          </a:p>
          <a:p>
            <a:r>
              <a:rPr lang="ru-RU" sz="1600" dirty="0"/>
              <a:t>И в минуты битвы суровой</a:t>
            </a:r>
          </a:p>
          <a:p>
            <a:r>
              <a:rPr lang="ru-RU" sz="1600" dirty="0"/>
              <a:t>Нас, гвардейцев, не устрашит.</a:t>
            </a:r>
          </a:p>
          <a:p>
            <a:r>
              <a:rPr lang="ru-RU" sz="1600" dirty="0"/>
              <a:t> </a:t>
            </a:r>
          </a:p>
          <a:p>
            <a:r>
              <a:rPr lang="ru-RU" sz="1600" dirty="0"/>
              <a:t>Ливень пуль, сносящих пилотки,</a:t>
            </a:r>
          </a:p>
          <a:p>
            <a:r>
              <a:rPr lang="ru-RU" sz="1600" dirty="0"/>
              <a:t>И оживший немецкий дзот…</a:t>
            </a:r>
          </a:p>
          <a:p>
            <a:r>
              <a:rPr lang="ru-RU" sz="1600" dirty="0"/>
              <a:t>Только бы прозвучал короткий,</a:t>
            </a:r>
          </a:p>
          <a:p>
            <a:r>
              <a:rPr lang="ru-RU" sz="1600" dirty="0"/>
              <a:t>Долгожданный приказ: «Вперед!».</a:t>
            </a:r>
          </a:p>
        </p:txBody>
      </p:sp>
    </p:spTree>
    <p:extLst>
      <p:ext uri="{BB962C8B-B14F-4D97-AF65-F5344CB8AC3E}">
        <p14:creationId xmlns:p14="http://schemas.microsoft.com/office/powerpoint/2010/main" val="225835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373356"/>
            <a:ext cx="8064896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АФАНАСЬЕВ ВЯЧЕСЛАВ НИКОЛАЕВИЧ родился 28 сентября 1903 года в  г. Тамбове в семье конторщика. Рано остался без отца. Мать воспитывала пятерых детей. </a:t>
            </a:r>
            <a:r>
              <a:rPr lang="ru-RU" dirty="0" smtClean="0"/>
              <a:t>Воспоминания </a:t>
            </a:r>
            <a:r>
              <a:rPr lang="ru-RU" dirty="0"/>
              <a:t>детских лет войдут в стихотворения «</a:t>
            </a:r>
            <a:r>
              <a:rPr lang="ru-RU" dirty="0" err="1"/>
              <a:t>Цна</a:t>
            </a:r>
            <a:r>
              <a:rPr lang="ru-RU" dirty="0"/>
              <a:t>», «Под Тамбовом» и другие. Учился в двухклассной школе при учительском институте, позже в педагогическом училище. В пятнадцатилетнем возрасте вступил в комсомол.</a:t>
            </a:r>
          </a:p>
          <a:p>
            <a:r>
              <a:rPr lang="ru-RU" dirty="0"/>
              <a:t>         В 1924 году по комсомольскому призыву поехал на Дальний Восток, в Приморье. Сначала работал на </a:t>
            </a:r>
            <a:r>
              <a:rPr lang="ru-RU" dirty="0" err="1"/>
              <a:t>Сучанском</a:t>
            </a:r>
            <a:r>
              <a:rPr lang="ru-RU" dirty="0"/>
              <a:t> руднике, затем во Владивостоке, где переменил ряд рабочих профессий: в железнодорожных мастерских, в порту, на фабрике... Тогда же, в 1926 </a:t>
            </a:r>
            <a:r>
              <a:rPr lang="ru-RU" dirty="0" smtClean="0"/>
              <a:t>году </a:t>
            </a:r>
            <a:r>
              <a:rPr lang="ru-RU" dirty="0"/>
              <a:t>поступил в Дальневосточный университет, совмещал работу с учебой. Учился на факультете восточных языков. Н</a:t>
            </a:r>
            <a:r>
              <a:rPr lang="ru-RU" dirty="0" smtClean="0"/>
              <a:t>ачал </a:t>
            </a:r>
            <a:r>
              <a:rPr lang="ru-RU" dirty="0"/>
              <a:t>писать стихи уже в университете.</a:t>
            </a:r>
          </a:p>
          <a:p>
            <a:r>
              <a:rPr lang="ru-RU" dirty="0"/>
              <a:t>         В 1927 году первое стихотворение было опубликовано в газете «Красное знамя». Более ста стихотворений помещено от 1927 по 1929 год в периодической печати Дальнего Востока. </a:t>
            </a:r>
            <a:r>
              <a:rPr lang="ru-RU" dirty="0" smtClean="0"/>
              <a:t>Завершить </a:t>
            </a:r>
            <a:r>
              <a:rPr lang="ru-RU" dirty="0"/>
              <a:t>университет не пришлось: в 1929 году призвали в Красную Армию. Служил в Приамурье, в городе  Благовещенске; после демобилизации остался работать в газете «Амурская правда</a:t>
            </a:r>
            <a:r>
              <a:rPr lang="ru-RU" dirty="0" smtClean="0"/>
              <a:t>».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/>
              <a:t>В первые дни Великой Отечественной войны Вячеслав Афанасьев вступил в ряды народных </a:t>
            </a:r>
            <a:r>
              <a:rPr lang="ru-RU" dirty="0" smtClean="0"/>
              <a:t>ополченцев за оборону Москвы. Затем сражается в партизанском отряде «За Родину». </a:t>
            </a:r>
            <a:r>
              <a:rPr lang="ru-RU" dirty="0"/>
              <a:t>В сентябре 1943 года поэт-воин погиб в бою за город Смоленск.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741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2656"/>
            <a:ext cx="7776864" cy="5632311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ru-RU" dirty="0"/>
              <a:t> В. Афанасьев «Застигнутый последней метой…» (1940)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Застигнутый последней метой</a:t>
            </a:r>
          </a:p>
          <a:p>
            <a:r>
              <a:rPr lang="ru-RU" dirty="0"/>
              <a:t>И не успев его допеть,</a:t>
            </a:r>
          </a:p>
          <a:p>
            <a:r>
              <a:rPr lang="ru-RU" dirty="0"/>
              <a:t>Благословлю я землю эту,</a:t>
            </a:r>
          </a:p>
          <a:p>
            <a:r>
              <a:rPr lang="ru-RU" dirty="0"/>
              <a:t>Когда придется умереть.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Благословлю ее за воздух,</a:t>
            </a:r>
          </a:p>
          <a:p>
            <a:r>
              <a:rPr lang="ru-RU" dirty="0"/>
              <a:t>Дыша которым был я смел,</a:t>
            </a:r>
          </a:p>
          <a:p>
            <a:r>
              <a:rPr lang="ru-RU" dirty="0"/>
              <a:t>За светлых рек живую воду,</a:t>
            </a:r>
          </a:p>
          <a:p>
            <a:r>
              <a:rPr lang="ru-RU" dirty="0"/>
              <a:t>Где телом и душой свежел,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За поле знойное пшеницы,</a:t>
            </a:r>
          </a:p>
          <a:p>
            <a:r>
              <a:rPr lang="ru-RU" dirty="0"/>
              <a:t>За села и за города,</a:t>
            </a:r>
          </a:p>
          <a:p>
            <a:r>
              <a:rPr lang="ru-RU" dirty="0"/>
              <a:t>За наш достаток, где хранится</a:t>
            </a:r>
          </a:p>
          <a:p>
            <a:r>
              <a:rPr lang="ru-RU" dirty="0"/>
              <a:t>Зерно и моего труда.</a:t>
            </a:r>
          </a:p>
          <a:p>
            <a:r>
              <a:rPr lang="ru-RU" dirty="0"/>
              <a:t> 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Благословлю земли просторы</a:t>
            </a:r>
          </a:p>
          <a:p>
            <a:r>
              <a:rPr lang="ru-RU" dirty="0"/>
              <a:t>За то, что жил я  в светлый век,</a:t>
            </a:r>
          </a:p>
          <a:p>
            <a:r>
              <a:rPr lang="ru-RU" dirty="0"/>
              <a:t>Любил ее моря и горы,</a:t>
            </a:r>
          </a:p>
          <a:p>
            <a:r>
              <a:rPr lang="ru-RU" dirty="0"/>
              <a:t>Как мог свободный человек,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Что здесь учился у народа</a:t>
            </a:r>
          </a:p>
          <a:p>
            <a:r>
              <a:rPr lang="ru-RU" dirty="0"/>
              <a:t>Петь песни ясной простоты</a:t>
            </a:r>
          </a:p>
          <a:p>
            <a:r>
              <a:rPr lang="ru-RU" dirty="0"/>
              <a:t>И украшать трудом природу</a:t>
            </a:r>
          </a:p>
          <a:p>
            <a:r>
              <a:rPr lang="ru-RU" dirty="0"/>
              <a:t>Во имя счастья и мечты.</a:t>
            </a:r>
          </a:p>
        </p:txBody>
      </p:sp>
    </p:spTree>
    <p:extLst>
      <p:ext uri="{BB962C8B-B14F-4D97-AF65-F5344CB8AC3E}">
        <p14:creationId xmlns:p14="http://schemas.microsoft.com/office/powerpoint/2010/main" val="29857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74</TotalTime>
  <Words>508</Words>
  <Application>Microsoft Office PowerPoint</Application>
  <PresentationFormat>Экран (4:3)</PresentationFormat>
  <Paragraphs>293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7</cp:revision>
  <dcterms:created xsi:type="dcterms:W3CDTF">2013-02-08T10:11:32Z</dcterms:created>
  <dcterms:modified xsi:type="dcterms:W3CDTF">2016-11-23T16:46:00Z</dcterms:modified>
</cp:coreProperties>
</file>