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2" r:id="rId3"/>
    <p:sldId id="263" r:id="rId4"/>
    <p:sldId id="267" r:id="rId5"/>
    <p:sldId id="284" r:id="rId6"/>
    <p:sldId id="265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FFFFFF"/>
    <a:srgbClr val="009900"/>
    <a:srgbClr val="CC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099" autoAdjust="0"/>
    <p:restoredTop sz="94660"/>
  </p:normalViewPr>
  <p:slideViewPr>
    <p:cSldViewPr>
      <p:cViewPr>
        <p:scale>
          <a:sx n="79" d="100"/>
          <a:sy n="79" d="100"/>
        </p:scale>
        <p:origin x="-254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FFFF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2D195-BDE7-43AA-A00A-404DDDAA6935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0ACE6-E986-4658-8568-0A618C412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4.png"/><Relationship Id="rId7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92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00298" y="1142984"/>
            <a:ext cx="609622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Фестиваль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методического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мастерства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142852"/>
            <a:ext cx="69272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детский сад №14 «Малышок» г. Тейково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5786454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Автор идеи:   </a:t>
            </a:r>
            <a:r>
              <a:rPr lang="ru-RU" sz="2000" b="1" dirty="0" smtClean="0">
                <a:solidFill>
                  <a:srgbClr val="FF0000"/>
                </a:solidFill>
              </a:rPr>
              <a:t>Воспитатель высшей квалификационной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категории   </a:t>
            </a:r>
            <a:r>
              <a:rPr lang="ru-RU" sz="2000" b="1" dirty="0" smtClean="0">
                <a:solidFill>
                  <a:srgbClr val="0000FF"/>
                </a:solidFill>
              </a:rPr>
              <a:t>Зверева Валентина Викторовна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571612"/>
            <a:ext cx="550072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 rot="194550">
            <a:off x="3714499" y="3258657"/>
            <a:ext cx="3431616" cy="1732385"/>
          </a:xfrm>
          <a:prstGeom prst="roundRect">
            <a:avLst>
              <a:gd name="adj" fmla="val 20399"/>
            </a:avLst>
          </a:prstGeom>
          <a:solidFill>
            <a:srgbClr val="FFFF00">
              <a:alpha val="76078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СУНДУЧОК МАТЕМАТИЧЕСКИХ ИДЕЙ</a:t>
            </a:r>
          </a:p>
          <a:p>
            <a:pPr algn="ctr"/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142852"/>
            <a:ext cx="8072494" cy="524759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Ребёнок должен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активно участвовать во всех детских видах деятельности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В соответствии с ФГОС  ДО</a:t>
            </a: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3.2.1. Для успешной реализации Программы должны быть обеспечены следующие психолого-педагогические условия:</a:t>
            </a: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…5) поддержка инициативы и самостоятельности детей в специфических для них видах деятельности;</a:t>
            </a: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6) возможность выбора детьми материалов, видов активности, участников совместной деятельности и общения;…)</a:t>
            </a:r>
          </a:p>
          <a:p>
            <a:pPr marL="133985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572000" y="214290"/>
            <a:ext cx="41434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спользование  развивающих логико-математических игр –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Calibri" pitchFamily="34" charset="0"/>
                <a:cs typeface="Times New Roman" pitchFamily="18" charset="0"/>
              </a:rPr>
              <a:t>эффективная технология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развития мышления дошкольников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Рисунок 10" descr="E:\Новая папка (2)\S206009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E:\Новая папка (2)\S2060119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0"/>
            <a:ext cx="91725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00166" y="285728"/>
            <a:ext cx="68580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«Сундучок математических идей» - комплексное дидактическое пособие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428736"/>
            <a:ext cx="3143272" cy="25837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357298"/>
            <a:ext cx="321471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57818" y="1357298"/>
            <a:ext cx="3286148" cy="2643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" descr="E:\разрезные картинки\120415996_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57818" y="1357298"/>
            <a:ext cx="328614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57818" y="1357298"/>
            <a:ext cx="3286148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1357298"/>
            <a:ext cx="3357586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7818" y="1357298"/>
            <a:ext cx="3357586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142984"/>
            <a:ext cx="42148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5143512"/>
            <a:ext cx="421481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00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-11448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142852"/>
            <a:ext cx="8072494" cy="692497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0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Игры на трансформацию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Геоконт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»,   «Игры со счётными палочками»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3074" name="Picture 2" descr="E:\ac144bd20fecb9c7d46bb0337787b25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48172">
            <a:off x="1201844" y="2064911"/>
            <a:ext cx="4247087" cy="2792869"/>
          </a:xfrm>
          <a:prstGeom prst="rect">
            <a:avLst/>
          </a:prstGeom>
          <a:noFill/>
        </p:spPr>
      </p:pic>
      <p:pic>
        <p:nvPicPr>
          <p:cNvPr id="3075" name="Picture 3" descr="E:\Новый лэтбук1\image (5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1714488"/>
            <a:ext cx="2270126" cy="3252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E:\Новый лэтбук\image (83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1500174"/>
            <a:ext cx="2786082" cy="37408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 descr="C:\Users\МДОУ_14\Pictures\img2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1272244" y="1156592"/>
            <a:ext cx="3741994" cy="4286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2" descr="C:\Users\МДОУ_14\Pictures\img24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200000">
            <a:off x="1263526" y="1093872"/>
            <a:ext cx="3687991" cy="4357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2" descr="C:\Users\МДОУ_14\Pictures\img24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1285852" y="1071546"/>
            <a:ext cx="3714777" cy="4429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1448"/>
            <a:ext cx="6715140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643702" y="0"/>
            <a:ext cx="2500298" cy="686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428860" y="571480"/>
            <a:ext cx="689612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14290"/>
            <a:ext cx="61689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Игры на плоскостное моделирование 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214422"/>
            <a:ext cx="4953035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99054">
            <a:off x="4114139" y="969577"/>
            <a:ext cx="478634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000232" y="5072074"/>
            <a:ext cx="4709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«Сложи узор из геометрических фигур» </a:t>
            </a:r>
            <a:endParaRPr lang="ru-RU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136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МДОУ_14</dc:creator>
  <cp:lastModifiedBy>Валентина</cp:lastModifiedBy>
  <cp:revision>86</cp:revision>
  <dcterms:created xsi:type="dcterms:W3CDTF">2016-04-20T09:27:36Z</dcterms:created>
  <dcterms:modified xsi:type="dcterms:W3CDTF">2016-11-23T18:49:36Z</dcterms:modified>
</cp:coreProperties>
</file>