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2" r:id="rId3"/>
    <p:sldId id="258" r:id="rId4"/>
    <p:sldId id="259" r:id="rId5"/>
    <p:sldId id="257" r:id="rId6"/>
    <p:sldId id="275" r:id="rId7"/>
    <p:sldId id="260" r:id="rId8"/>
    <p:sldId id="261" r:id="rId9"/>
    <p:sldId id="262" r:id="rId10"/>
    <p:sldId id="276" r:id="rId11"/>
    <p:sldId id="263" r:id="rId12"/>
    <p:sldId id="266" r:id="rId13"/>
    <p:sldId id="267" r:id="rId14"/>
    <p:sldId id="264" r:id="rId15"/>
    <p:sldId id="269" r:id="rId16"/>
    <p:sldId id="265" r:id="rId17"/>
    <p:sldId id="271" r:id="rId18"/>
    <p:sldId id="270" r:id="rId19"/>
    <p:sldId id="268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85D84-374C-439E-9E38-2480DA5A0527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9D400-0150-4660-B28B-F59BF78A2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85D84-374C-439E-9E38-2480DA5A0527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9D400-0150-4660-B28B-F59BF78A2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85D84-374C-439E-9E38-2480DA5A0527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9D400-0150-4660-B28B-F59BF78A2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85D84-374C-439E-9E38-2480DA5A0527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9D400-0150-4660-B28B-F59BF78A2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85D84-374C-439E-9E38-2480DA5A0527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9D400-0150-4660-B28B-F59BF78A2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85D84-374C-439E-9E38-2480DA5A0527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9D400-0150-4660-B28B-F59BF78A2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85D84-374C-439E-9E38-2480DA5A0527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9D400-0150-4660-B28B-F59BF78A2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85D84-374C-439E-9E38-2480DA5A0527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9D400-0150-4660-B28B-F59BF78A2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85D84-374C-439E-9E38-2480DA5A0527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9D400-0150-4660-B28B-F59BF78A2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85D84-374C-439E-9E38-2480DA5A0527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9D400-0150-4660-B28B-F59BF78A2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85D84-374C-439E-9E38-2480DA5A0527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9D400-0150-4660-B28B-F59BF78A2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85D84-374C-439E-9E38-2480DA5A0527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9D400-0150-4660-B28B-F59BF78A2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857364"/>
            <a:ext cx="8358246" cy="2071702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Тоталитаризм как феномен </a:t>
            </a:r>
            <a:r>
              <a:rPr lang="en-US" sz="4800" b="1" dirty="0" smtClean="0"/>
              <a:t>XX </a:t>
            </a:r>
            <a:r>
              <a:rPr lang="ru-RU" sz="4800" b="1" dirty="0" smtClean="0"/>
              <a:t>века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Две коровы, стоя у водопоя, восклицали: «Спасибо товарищу Наполеону за то, что под его руководством вода стала такой вкусной!»</a:t>
            </a:r>
          </a:p>
          <a:p>
            <a:r>
              <a:rPr lang="ru-RU" b="1" i="1" dirty="0" smtClean="0"/>
              <a:t>Джордж Оруэлл «Скотный двор»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-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4290"/>
            <a:ext cx="9144000" cy="631120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Пирамида Э.Ходжи (Албания, Тирана)</a:t>
            </a:r>
            <a:endParaRPr lang="ru-RU" dirty="0"/>
          </a:p>
        </p:txBody>
      </p:sp>
      <p:pic>
        <p:nvPicPr>
          <p:cNvPr id="4" name="Содержимое 3" descr="DSC0491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00100" y="1374755"/>
            <a:ext cx="7310993" cy="548324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Бомбоубежище, центр Тираны</a:t>
            </a:r>
            <a:endParaRPr lang="ru-RU" dirty="0"/>
          </a:p>
        </p:txBody>
      </p:sp>
      <p:pic>
        <p:nvPicPr>
          <p:cNvPr id="4" name="Содержимое 3" descr="DSC0492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Сила и слабость тоталитаризма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1. Высокая эффективность экономики (за счет труда репрессированных и энтузиазма интеллектуалов и рабочих)</a:t>
            </a:r>
          </a:p>
          <a:p>
            <a:r>
              <a:rPr lang="ru-RU" sz="3600" dirty="0" smtClean="0"/>
              <a:t>2. Возможность создания крупномасштабных проектов</a:t>
            </a:r>
          </a:p>
          <a:p>
            <a:r>
              <a:rPr lang="ru-RU" sz="3600" dirty="0" smtClean="0"/>
              <a:t>3. Контроль за распределением ресурсов снимал частично вопросы безработицы</a:t>
            </a:r>
            <a:endParaRPr lang="ru-RU" sz="3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65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14678" y="162901"/>
            <a:ext cx="5000660" cy="6695099"/>
          </a:xfrm>
        </p:spPr>
      </p:pic>
      <p:sp>
        <p:nvSpPr>
          <p:cNvPr id="3" name="TextBox 2"/>
          <p:cNvSpPr txBox="1"/>
          <p:nvPr/>
        </p:nvSpPr>
        <p:spPr>
          <a:xfrm>
            <a:off x="142844" y="3429000"/>
            <a:ext cx="2928958" cy="1500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Исторический музей Тираны</a:t>
            </a:r>
          </a:p>
          <a:p>
            <a:r>
              <a:rPr lang="ru-RU" dirty="0" smtClean="0"/>
              <a:t>Брюки пленника концлагеря, сшитые женскими волосами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58204" cy="5840435"/>
          </a:xfrm>
        </p:spPr>
        <p:txBody>
          <a:bodyPr>
            <a:normAutofit/>
          </a:bodyPr>
          <a:lstStyle/>
          <a:p>
            <a:r>
              <a:rPr lang="ru-RU" sz="3600" dirty="0" smtClean="0"/>
              <a:t>4. Возможность нерационального использования ресурсов</a:t>
            </a:r>
          </a:p>
          <a:p>
            <a:r>
              <a:rPr lang="ru-RU" sz="3600" dirty="0" smtClean="0"/>
              <a:t>5. Огромный бюрократический аппарат</a:t>
            </a:r>
          </a:p>
          <a:p>
            <a:r>
              <a:rPr lang="ru-RU" sz="3600" dirty="0" smtClean="0"/>
              <a:t>6. Изоляция от мирового рынка</a:t>
            </a:r>
          </a:p>
          <a:p>
            <a:r>
              <a:rPr lang="ru-RU" sz="3600" dirty="0" smtClean="0"/>
              <a:t>7. Неизбежность кризиса любой идеологии</a:t>
            </a:r>
            <a:endParaRPr lang="ru-RU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Свержение памятника Э.Ходжи, 1991 г., Албания</a:t>
            </a:r>
            <a:endParaRPr lang="ru-RU" dirty="0"/>
          </a:p>
        </p:txBody>
      </p:sp>
      <p:pic>
        <p:nvPicPr>
          <p:cNvPr id="4" name="Содержимое 3" descr="259754_orig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357298"/>
            <a:ext cx="7325989" cy="5500702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651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786182" y="285728"/>
            <a:ext cx="4642147" cy="6215106"/>
          </a:xfrm>
        </p:spPr>
      </p:pic>
      <p:sp>
        <p:nvSpPr>
          <p:cNvPr id="3" name="TextBox 2"/>
          <p:cNvSpPr txBox="1"/>
          <p:nvPr/>
        </p:nvSpPr>
        <p:spPr>
          <a:xfrm>
            <a:off x="285721" y="3286124"/>
            <a:ext cx="3214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Исторический музей Тираны</a:t>
            </a:r>
          </a:p>
          <a:p>
            <a:r>
              <a:rPr lang="ru-RU" dirty="0" smtClean="0"/>
              <a:t>Личные вещи одного из участников восстания 1991 г</a:t>
            </a:r>
          </a:p>
          <a:p>
            <a:r>
              <a:rPr lang="ru-RU" dirty="0" smtClean="0"/>
              <a:t>На момент гибели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Слепцы на красному пути, Исторический музей Тираны, Албания</a:t>
            </a:r>
            <a:endParaRPr lang="ru-RU" sz="3600" dirty="0"/>
          </a:p>
        </p:txBody>
      </p:sp>
      <p:pic>
        <p:nvPicPr>
          <p:cNvPr id="4" name="Содержимое 3" descr="IMG_65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928662" y="1357298"/>
            <a:ext cx="7364577" cy="550070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спрашиваю: о чём люди — с самых пелёнок — молились, мечтали, мучились? О том, чтобы кто-нибудь раз навсегда сказал им, что такое счастье — и потом приковал их к этому счастью на цепь.</a:t>
            </a:r>
          </a:p>
          <a:p>
            <a:r>
              <a:rPr lang="ru-RU" i="1" dirty="0" smtClean="0"/>
              <a:t>Е. Замятин «Мы»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ты в меньшинстве и даже в единственном числе, - это не значит, что ты безумец.</a:t>
            </a:r>
            <a:r>
              <a:rPr lang="ru-RU" i="1" dirty="0" smtClean="0"/>
              <a:t> </a:t>
            </a:r>
          </a:p>
          <a:p>
            <a:r>
              <a:rPr lang="ru-RU" i="1" dirty="0" smtClean="0"/>
              <a:t>Джордж Оруэлл «1984»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Е.Замятин, «Мы»</a:t>
            </a:r>
            <a:endParaRPr lang="ru-RU" dirty="0"/>
          </a:p>
        </p:txBody>
      </p:sp>
      <p:pic>
        <p:nvPicPr>
          <p:cNvPr id="4" name="Содержимое 3" descr="zamjati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500174"/>
            <a:ext cx="7568024" cy="514080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Дж.Оруэлл, «1984»</a:t>
            </a:r>
            <a:endParaRPr lang="ru-RU" dirty="0"/>
          </a:p>
        </p:txBody>
      </p:sp>
      <p:pic>
        <p:nvPicPr>
          <p:cNvPr id="4" name="Содержимое 3" descr="1984_by_alcook-d4z39d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214422"/>
            <a:ext cx="7631370" cy="534195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Идеологические и политические основы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543956" cy="5357826"/>
          </a:xfrm>
        </p:spPr>
        <p:txBody>
          <a:bodyPr>
            <a:noAutofit/>
          </a:bodyPr>
          <a:lstStyle/>
          <a:p>
            <a:r>
              <a:rPr lang="ru-RU" sz="3600" dirty="0" smtClean="0"/>
              <a:t>1. Принятие значительной частью общества единой системы ценностей с указанием особой роли государства</a:t>
            </a:r>
          </a:p>
          <a:p>
            <a:r>
              <a:rPr lang="ru-RU" sz="3600" dirty="0" smtClean="0"/>
              <a:t>2. Претензия на абсолютную истинность и выражение неких высших интересов (нации и т.д.)</a:t>
            </a:r>
          </a:p>
          <a:p>
            <a:r>
              <a:rPr lang="ru-RU" sz="3600" dirty="0" smtClean="0"/>
              <a:t>3. Имеет популистский характер (апеллирует к инстинктам масс – ненависти и неприязни)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58162" cy="785818"/>
          </a:xfrm>
        </p:spPr>
        <p:txBody>
          <a:bodyPr/>
          <a:lstStyle/>
          <a:p>
            <a:r>
              <a:rPr lang="ru-RU" dirty="0" smtClean="0"/>
              <a:t>Д.Оруэлл, «Скотный двор»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572560" cy="6000768"/>
          </a:xfrm>
        </p:spPr>
        <p:txBody>
          <a:bodyPr>
            <a:normAutofit fontScale="62500" lnSpcReduction="20000"/>
          </a:bodyPr>
          <a:lstStyle/>
          <a:p>
            <a:r>
              <a:rPr lang="ru-RU" sz="3400" dirty="0" err="1" smtClean="0"/>
              <a:t>Скотизм</a:t>
            </a:r>
            <a:r>
              <a:rPr lang="ru-RU" sz="3400" dirty="0" smtClean="0"/>
              <a:t> (или анимализм) — философская система, по которой, согласно замыслу, должно жить новообразованное общество животных Скотного двора.</a:t>
            </a:r>
          </a:p>
          <a:p>
            <a:r>
              <a:rPr lang="ru-RU" sz="3400" b="1" i="1" dirty="0" smtClean="0"/>
              <a:t>Семь заповедей</a:t>
            </a:r>
          </a:p>
          <a:p>
            <a:r>
              <a:rPr lang="ru-RU" sz="3400" dirty="0" smtClean="0"/>
              <a:t>В основу </a:t>
            </a:r>
            <a:r>
              <a:rPr lang="ru-RU" sz="3400" dirty="0" err="1" smtClean="0"/>
              <a:t>скотизма</a:t>
            </a:r>
            <a:r>
              <a:rPr lang="ru-RU" sz="3400" dirty="0" smtClean="0"/>
              <a:t> легли семь заповедей, придуманные свиньями, и начертанные ими же краской на торце большого амбара:</a:t>
            </a:r>
          </a:p>
          <a:p>
            <a:r>
              <a:rPr lang="ru-RU" sz="3400" dirty="0" smtClean="0"/>
              <a:t>Тот, кто ходит на двух ногах, — враг.</a:t>
            </a:r>
          </a:p>
          <a:p>
            <a:r>
              <a:rPr lang="ru-RU" sz="3400" dirty="0" smtClean="0"/>
              <a:t>Тот, кто ходит на четырёх (равно как и тот, у кого крылья), — друг.</a:t>
            </a:r>
          </a:p>
          <a:p>
            <a:r>
              <a:rPr lang="ru-RU" sz="3400" dirty="0" smtClean="0"/>
              <a:t>Животное да не носит одежду.</a:t>
            </a:r>
          </a:p>
          <a:p>
            <a:r>
              <a:rPr lang="ru-RU" sz="3400" dirty="0" smtClean="0"/>
              <a:t>Животное да не спит в кровати.</a:t>
            </a:r>
          </a:p>
          <a:p>
            <a:r>
              <a:rPr lang="ru-RU" sz="3400" dirty="0" smtClean="0"/>
              <a:t>Животное да не пьёт спиртного.</a:t>
            </a:r>
          </a:p>
          <a:p>
            <a:r>
              <a:rPr lang="ru-RU" sz="3400" dirty="0" smtClean="0"/>
              <a:t>Животное да не убьёт другое животное.</a:t>
            </a:r>
          </a:p>
          <a:p>
            <a:r>
              <a:rPr lang="ru-RU" sz="3400" dirty="0" smtClean="0"/>
              <a:t>Все животные равны.</a:t>
            </a:r>
          </a:p>
          <a:p>
            <a:r>
              <a:rPr lang="ru-RU" sz="3400" dirty="0" smtClean="0"/>
              <a:t>Но оказалось, что многие виды животных Скотного двора, ввиду узкого склада ума, не способны запомнить все семь заповедей, отчего специально для них было решено сократить положения </a:t>
            </a:r>
            <a:r>
              <a:rPr lang="ru-RU" sz="3400" dirty="0" err="1" smtClean="0"/>
              <a:t>скотизма</a:t>
            </a:r>
            <a:r>
              <a:rPr lang="ru-RU" sz="3400" dirty="0" smtClean="0"/>
              <a:t> до единственной максимы: «</a:t>
            </a:r>
            <a:r>
              <a:rPr lang="ru-RU" sz="3400" b="1" i="1" dirty="0" smtClean="0"/>
              <a:t>четыре ноги хорошо, две — плохо!».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4. Носитель идеологии – партия, не способная на компромисс</a:t>
            </a:r>
          </a:p>
          <a:p>
            <a:r>
              <a:rPr lang="ru-RU" sz="3600" dirty="0" smtClean="0"/>
              <a:t>5. Партия приходит к власти в ситуации кризиса и недоверия основным институтам власти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Особенности тоталитарных режимов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329642" cy="5257800"/>
          </a:xfrm>
        </p:spPr>
        <p:txBody>
          <a:bodyPr>
            <a:noAutofit/>
          </a:bodyPr>
          <a:lstStyle/>
          <a:p>
            <a:r>
              <a:rPr lang="ru-RU" dirty="0" smtClean="0"/>
              <a:t>1. Государство становится инструментом тоталитарной партии (государство и партия сливаются)</a:t>
            </a:r>
          </a:p>
          <a:p>
            <a:r>
              <a:rPr lang="ru-RU" dirty="0" smtClean="0"/>
              <a:t>2. Уничтожение политической оппозиции</a:t>
            </a:r>
          </a:p>
          <a:p>
            <a:r>
              <a:rPr lang="ru-RU" dirty="0" smtClean="0"/>
              <a:t>3. Все ресурсы направлены на достижение высшей единой цели (абстрактной и простой)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4. Личность полностью подчинена идеологии (причина трудностей в происках врагов)</a:t>
            </a:r>
          </a:p>
          <a:p>
            <a:r>
              <a:rPr lang="ru-RU" dirty="0" smtClean="0"/>
              <a:t>5. Особая роль лидеров и его обожествление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357</Words>
  <Application>Microsoft Office PowerPoint</Application>
  <PresentationFormat>Экран (4:3)</PresentationFormat>
  <Paragraphs>50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Тоталитаризм как феномен XX века</vt:lpstr>
      <vt:lpstr>Слайд 2</vt:lpstr>
      <vt:lpstr>Е.Замятин, «Мы»</vt:lpstr>
      <vt:lpstr>Дж.Оруэлл, «1984»</vt:lpstr>
      <vt:lpstr>Идеологические и политические основы</vt:lpstr>
      <vt:lpstr>Д.Оруэлл, «Скотный двор»</vt:lpstr>
      <vt:lpstr>Слайд 7</vt:lpstr>
      <vt:lpstr>Особенности тоталитарных режимов</vt:lpstr>
      <vt:lpstr>Слайд 9</vt:lpstr>
      <vt:lpstr>Слайд 10</vt:lpstr>
      <vt:lpstr>Слайд 11</vt:lpstr>
      <vt:lpstr>Пирамида Э.Ходжи (Албания, Тирана)</vt:lpstr>
      <vt:lpstr>Бомбоубежище, центр Тираны</vt:lpstr>
      <vt:lpstr>Сила и слабость тоталитаризма</vt:lpstr>
      <vt:lpstr>Слайд 15</vt:lpstr>
      <vt:lpstr>Слайд 16</vt:lpstr>
      <vt:lpstr>Свержение памятника Э.Ходжи, 1991 г., Албания</vt:lpstr>
      <vt:lpstr>Слайд 18</vt:lpstr>
      <vt:lpstr>Слепцы на красному пути, Исторический музей Тираны, Албания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Тоталитаризм как феномен XX века</dc:title>
  <dc:creator>Наташа</dc:creator>
  <cp:lastModifiedBy>Наташа</cp:lastModifiedBy>
  <cp:revision>13</cp:revision>
  <dcterms:created xsi:type="dcterms:W3CDTF">2016-10-23T07:24:04Z</dcterms:created>
  <dcterms:modified xsi:type="dcterms:W3CDTF">2016-11-23T08:31:55Z</dcterms:modified>
</cp:coreProperties>
</file>