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874F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8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631D9-BB72-4BED-B3B9-3B8ECB14E307}" type="datetimeFigureOut">
              <a:rPr lang="ru-RU"/>
              <a:pPr>
                <a:defRPr/>
              </a:pPr>
              <a:t>11.11.2016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98FA6-C186-470B-B4C1-B7889B9F49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10178-6E98-4918-9EFC-E0D44E7764A3}" type="datetimeFigureOut">
              <a:rPr lang="ru-RU"/>
              <a:pPr>
                <a:defRPr/>
              </a:pPr>
              <a:t>11.11.2016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E104D-0C7C-4036-9785-6FFEBFC57E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6EF911-8CC7-4A45-9F0A-D78A20CB3B7C}" type="datetimeFigureOut">
              <a:rPr lang="ru-RU"/>
              <a:pPr>
                <a:defRPr/>
              </a:pPr>
              <a:t>11.11.2016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031A81-D707-47D0-86AE-8C00A3E7F0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65EC1-E9B9-43E9-AC6C-AF0CA244B5C5}" type="datetimeFigureOut">
              <a:rPr lang="ru-RU"/>
              <a:pPr>
                <a:defRPr/>
              </a:pPr>
              <a:t>11.11.2016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A0197-C620-4D98-990C-37AE3F42C1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BF5D2-2BFD-4668-B36E-D2B9E946ABD0}" type="datetimeFigureOut">
              <a:rPr lang="ru-RU"/>
              <a:pPr>
                <a:defRPr/>
              </a:pPr>
              <a:t>11.11.2016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2968B-F49D-4EAD-873E-C185AAD913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5AEE5-8BF8-410D-B09E-887986D7A6D4}" type="datetimeFigureOut">
              <a:rPr lang="ru-RU"/>
              <a:pPr>
                <a:defRPr/>
              </a:pPr>
              <a:t>11.11.2016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C38F12-DFFF-4E51-90B0-FD664D5018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9815D3-341F-47AD-A830-5170F502AB0F}" type="datetimeFigureOut">
              <a:rPr lang="ru-RU"/>
              <a:pPr>
                <a:defRPr/>
              </a:pPr>
              <a:t>11.11.2016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9BB6D7-BA8F-44D9-9A48-29112AA50F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24997-BBEA-43C7-B575-C249DD297119}" type="datetimeFigureOut">
              <a:rPr lang="ru-RU"/>
              <a:pPr>
                <a:defRPr/>
              </a:pPr>
              <a:t>11.11.2016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3B4C8-9EA4-42A0-8340-279797AA96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6817CA-A41C-411F-A076-A0A99AC06130}" type="datetimeFigureOut">
              <a:rPr lang="ru-RU"/>
              <a:pPr>
                <a:defRPr/>
              </a:pPr>
              <a:t>11.11.2016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97807E-1CD6-4796-A1BA-B36023CBE3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7950B4-07AF-4BC0-A118-74D8A8E76D01}" type="datetimeFigureOut">
              <a:rPr lang="ru-RU"/>
              <a:pPr>
                <a:defRPr/>
              </a:pPr>
              <a:t>11.11.2016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FED16-803C-4D7B-A3FD-0E9F4BFAFC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4BF5D-AD50-4278-8B50-1FAC70AD4CA8}" type="datetimeFigureOut">
              <a:rPr lang="ru-RU"/>
              <a:pPr>
                <a:defRPr/>
              </a:pPr>
              <a:t>11.11.2016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BB570-D233-46EE-8552-EF5D337E96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5263513-A515-4018-81CE-0FA2685AD45D}" type="datetimeFigureOut">
              <a:rPr lang="ru-RU"/>
              <a:pPr>
                <a:defRPr/>
              </a:pPr>
              <a:t>11.11.2016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65BCA8B-2137-436E-9FF8-6FC64BE0DD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4" r:id="rId2"/>
    <p:sldLayoutId id="2147483673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4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fontAlgn="base">
        <a:spcBef>
          <a:spcPct val="0"/>
        </a:spcBef>
        <a:spcAft>
          <a:spcPct val="0"/>
        </a:spcAft>
        <a:buClr>
          <a:srgbClr val="726868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fontAlgn="base">
        <a:spcBef>
          <a:spcPct val="0"/>
        </a:spcBef>
        <a:spcAft>
          <a:spcPct val="0"/>
        </a:spcAft>
        <a:buClr>
          <a:srgbClr val="726868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fontAlgn="base">
        <a:spcBef>
          <a:spcPct val="0"/>
        </a:spcBef>
        <a:spcAft>
          <a:spcPct val="0"/>
        </a:spcAft>
        <a:buClr>
          <a:srgbClr val="726868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fontAlgn="base">
        <a:spcBef>
          <a:spcPct val="0"/>
        </a:spcBef>
        <a:spcAft>
          <a:spcPct val="0"/>
        </a:spcAft>
        <a:buClr>
          <a:srgbClr val="726868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fontAlgn="base">
        <a:spcBef>
          <a:spcPct val="0"/>
        </a:spcBef>
        <a:spcAft>
          <a:spcPct val="0"/>
        </a:spcAft>
        <a:buClr>
          <a:srgbClr val="726868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fontAlgn="base">
        <a:spcBef>
          <a:spcPct val="20000"/>
        </a:spcBef>
        <a:spcAft>
          <a:spcPts val="300"/>
        </a:spcAft>
        <a:buClr>
          <a:srgbClr val="726868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fontAlgn="base">
        <a:spcBef>
          <a:spcPct val="20000"/>
        </a:spcBef>
        <a:spcAft>
          <a:spcPts val="300"/>
        </a:spcAft>
        <a:buClr>
          <a:srgbClr val="726868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fontAlgn="base">
        <a:spcBef>
          <a:spcPct val="20000"/>
        </a:spcBef>
        <a:spcAft>
          <a:spcPts val="300"/>
        </a:spcAft>
        <a:buClr>
          <a:srgbClr val="726868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fontAlgn="base">
        <a:spcBef>
          <a:spcPct val="20000"/>
        </a:spcBef>
        <a:spcAft>
          <a:spcPts val="300"/>
        </a:spcAft>
        <a:buClr>
          <a:srgbClr val="726868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fontAlgn="base">
        <a:spcBef>
          <a:spcPct val="20000"/>
        </a:spcBef>
        <a:spcAft>
          <a:spcPts val="300"/>
        </a:spcAft>
        <a:buClr>
          <a:srgbClr val="726868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58251" y="2967335"/>
            <a:ext cx="682751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+mn-lt"/>
                <a:cs typeface="+mn-cs"/>
              </a:rPr>
              <a:t>Тёплый - холодный</a:t>
            </a:r>
            <a:endParaRPr lang="ru-R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1125538"/>
            <a:ext cx="1581150" cy="3575050"/>
          </a:xfrm>
          <a:prstGeom prst="rect">
            <a:avLst/>
          </a:prstGeom>
          <a:noFill/>
          <a:ln w="3175">
            <a:solidFill>
              <a:srgbClr val="00B0F0"/>
            </a:solidFill>
            <a:miter lim="800000"/>
            <a:headEnd/>
            <a:tailEnd/>
          </a:ln>
        </p:spPr>
      </p:pic>
      <p:sp>
        <p:nvSpPr>
          <p:cNvPr id="9" name="Скругленный прямоугольник 8"/>
          <p:cNvSpPr/>
          <p:nvPr/>
        </p:nvSpPr>
        <p:spPr>
          <a:xfrm>
            <a:off x="4284663" y="1125538"/>
            <a:ext cx="936625" cy="719137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940425" y="1125538"/>
            <a:ext cx="936625" cy="719137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451725" y="1125538"/>
            <a:ext cx="865188" cy="719137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211638" y="2492375"/>
            <a:ext cx="936625" cy="720725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940425" y="2492375"/>
            <a:ext cx="865188" cy="70485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596188" y="2420938"/>
            <a:ext cx="865187" cy="72072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356100" y="3789363"/>
            <a:ext cx="863600" cy="6477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011863" y="3789363"/>
            <a:ext cx="865187" cy="64770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7596188" y="3789363"/>
            <a:ext cx="792162" cy="647700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Скругленный прямоугольник 17"/>
          <p:cNvSpPr>
            <a:spLocks noChangeArrowheads="1"/>
          </p:cNvSpPr>
          <p:nvPr/>
        </p:nvSpPr>
        <p:spPr bwMode="auto">
          <a:xfrm>
            <a:off x="755650" y="5229225"/>
            <a:ext cx="1152525" cy="1008063"/>
          </a:xfrm>
          <a:prstGeom prst="roundRect">
            <a:avLst>
              <a:gd name="adj" fmla="val 16667"/>
            </a:avLst>
          </a:prstGeom>
          <a:noFill/>
          <a:ln w="15875" algn="ctr">
            <a:solidFill>
              <a:srgbClr val="425869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19" name="Скругленный прямоугольник 18"/>
          <p:cNvSpPr>
            <a:spLocks noChangeArrowheads="1"/>
          </p:cNvSpPr>
          <p:nvPr/>
        </p:nvSpPr>
        <p:spPr bwMode="auto">
          <a:xfrm>
            <a:off x="2700338" y="5229225"/>
            <a:ext cx="1149350" cy="1008063"/>
          </a:xfrm>
          <a:prstGeom prst="roundRect">
            <a:avLst>
              <a:gd name="adj" fmla="val 16667"/>
            </a:avLst>
          </a:prstGeom>
          <a:noFill/>
          <a:ln w="15875" algn="ctr">
            <a:solidFill>
              <a:srgbClr val="425869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20" name="Скругленный прямоугольник 19"/>
          <p:cNvSpPr>
            <a:spLocks noChangeArrowheads="1"/>
          </p:cNvSpPr>
          <p:nvPr/>
        </p:nvSpPr>
        <p:spPr bwMode="auto">
          <a:xfrm>
            <a:off x="4572000" y="5229225"/>
            <a:ext cx="1152525" cy="1008063"/>
          </a:xfrm>
          <a:prstGeom prst="roundRect">
            <a:avLst>
              <a:gd name="adj" fmla="val 16667"/>
            </a:avLst>
          </a:prstGeom>
          <a:noFill/>
          <a:ln w="15875" algn="ctr">
            <a:solidFill>
              <a:srgbClr val="425869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21" name="Скругленный прямоугольник 20"/>
          <p:cNvSpPr>
            <a:spLocks noChangeArrowheads="1"/>
          </p:cNvSpPr>
          <p:nvPr/>
        </p:nvSpPr>
        <p:spPr bwMode="auto">
          <a:xfrm>
            <a:off x="6516688" y="5229225"/>
            <a:ext cx="1150937" cy="1008063"/>
          </a:xfrm>
          <a:prstGeom prst="roundRect">
            <a:avLst>
              <a:gd name="adj" fmla="val 16667"/>
            </a:avLst>
          </a:prstGeom>
          <a:noFill/>
          <a:ln w="15875" algn="ctr">
            <a:solidFill>
              <a:srgbClr val="425869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96762E-6 L -0.71649 0.61911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8" y="3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08233E-6 L -0.33855 0.42091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" y="2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69103E-6 L -0.14167 0.23613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" y="1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3.69103E-6 L -0.09827 0.23613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" y="1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1557338"/>
            <a:ext cx="2420937" cy="2420937"/>
          </a:xfrm>
          <a:prstGeom prst="rect">
            <a:avLst/>
          </a:prstGeom>
          <a:noFill/>
          <a:ln w="3175">
            <a:solidFill>
              <a:srgbClr val="FFC000"/>
            </a:solidFill>
            <a:miter lim="800000"/>
            <a:headEnd/>
            <a:tailEnd/>
          </a:ln>
        </p:spPr>
      </p:pic>
      <p:sp>
        <p:nvSpPr>
          <p:cNvPr id="4" name="Овал 3"/>
          <p:cNvSpPr/>
          <p:nvPr/>
        </p:nvSpPr>
        <p:spPr>
          <a:xfrm>
            <a:off x="4140200" y="549275"/>
            <a:ext cx="1008063" cy="1008063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795963" y="476250"/>
            <a:ext cx="1008062" cy="97313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7380288" y="476250"/>
            <a:ext cx="927100" cy="946150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140200" y="1916113"/>
            <a:ext cx="1008063" cy="100806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795963" y="1916113"/>
            <a:ext cx="936625" cy="936625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7404100" y="1952625"/>
            <a:ext cx="927100" cy="936625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140200" y="3357563"/>
            <a:ext cx="992188" cy="935037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5795963" y="3357563"/>
            <a:ext cx="936625" cy="935037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7380288" y="3357563"/>
            <a:ext cx="927100" cy="935037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Овал 12"/>
          <p:cNvSpPr>
            <a:spLocks noChangeArrowheads="1"/>
          </p:cNvSpPr>
          <p:nvPr/>
        </p:nvSpPr>
        <p:spPr bwMode="auto">
          <a:xfrm>
            <a:off x="1187450" y="4868863"/>
            <a:ext cx="1584325" cy="1584325"/>
          </a:xfrm>
          <a:prstGeom prst="ellipse">
            <a:avLst/>
          </a:prstGeom>
          <a:noFill/>
          <a:ln w="15875" algn="ctr">
            <a:solidFill>
              <a:srgbClr val="425869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14" name="Овал 13"/>
          <p:cNvSpPr>
            <a:spLocks noChangeArrowheads="1"/>
          </p:cNvSpPr>
          <p:nvPr/>
        </p:nvSpPr>
        <p:spPr bwMode="auto">
          <a:xfrm>
            <a:off x="2987675" y="4868863"/>
            <a:ext cx="1570038" cy="1570037"/>
          </a:xfrm>
          <a:prstGeom prst="ellipse">
            <a:avLst/>
          </a:prstGeom>
          <a:noFill/>
          <a:ln w="15875" algn="ctr">
            <a:solidFill>
              <a:srgbClr val="425869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15" name="Овал 14"/>
          <p:cNvSpPr>
            <a:spLocks noChangeArrowheads="1"/>
          </p:cNvSpPr>
          <p:nvPr/>
        </p:nvSpPr>
        <p:spPr bwMode="auto">
          <a:xfrm>
            <a:off x="4859338" y="4868863"/>
            <a:ext cx="1571625" cy="1584325"/>
          </a:xfrm>
          <a:prstGeom prst="ellipse">
            <a:avLst/>
          </a:prstGeom>
          <a:noFill/>
          <a:ln w="15875" algn="ctr">
            <a:solidFill>
              <a:srgbClr val="425869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16" name="Овал 15"/>
          <p:cNvSpPr>
            <a:spLocks noChangeArrowheads="1"/>
          </p:cNvSpPr>
          <p:nvPr/>
        </p:nvSpPr>
        <p:spPr bwMode="auto">
          <a:xfrm>
            <a:off x="6804025" y="4868863"/>
            <a:ext cx="1655763" cy="1584325"/>
          </a:xfrm>
          <a:prstGeom prst="ellipse">
            <a:avLst/>
          </a:prstGeom>
          <a:noFill/>
          <a:ln w="15875" algn="ctr">
            <a:solidFill>
              <a:srgbClr val="425869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49769E-7 L -0.29132 0.6713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" y="3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43386E-6 L -0.09444 0.47225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" y="2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7012E-6 L -0.24236 0.47202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" y="2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3.03423E-6 L 0.14566 0.26758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" y="1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theme/theme1.xml><?xml version="1.0" encoding="utf-8"?>
<a:theme xmlns:a="http://schemas.openxmlformats.org/drawingml/2006/main" name="Воздушный поток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82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3</vt:i4>
      </vt:variant>
    </vt:vector>
  </HeadingPairs>
  <TitlesOfParts>
    <vt:vector size="11" baseType="lpstr">
      <vt:lpstr>Trebuchet MS</vt:lpstr>
      <vt:lpstr>Arial</vt:lpstr>
      <vt:lpstr>Georgia</vt:lpstr>
      <vt:lpstr>Calibri</vt:lpstr>
      <vt:lpstr>Воздушный поток</vt:lpstr>
      <vt:lpstr>Воздушный поток</vt:lpstr>
      <vt:lpstr>Воздушный поток</vt:lpstr>
      <vt:lpstr>Воздушный поток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Maxim</dc:creator>
  <cp:lastModifiedBy>user</cp:lastModifiedBy>
  <cp:revision>6</cp:revision>
  <dcterms:created xsi:type="dcterms:W3CDTF">2016-10-23T15:46:42Z</dcterms:created>
  <dcterms:modified xsi:type="dcterms:W3CDTF">2016-11-11T11:37:37Z</dcterms:modified>
</cp:coreProperties>
</file>