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56" r:id="rId4"/>
    <p:sldId id="257" r:id="rId5"/>
    <p:sldId id="259" r:id="rId6"/>
    <p:sldId id="260" r:id="rId7"/>
    <p:sldId id="266" r:id="rId8"/>
    <p:sldId id="261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3" autoAdjust="0"/>
  </p:normalViewPr>
  <p:slideViewPr>
    <p:cSldViewPr>
      <p:cViewPr varScale="1">
        <p:scale>
          <a:sx n="74" d="100"/>
          <a:sy n="74" d="100"/>
        </p:scale>
        <p:origin x="-102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5" descr="0_eb1aa_2a3d4d5b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848872" cy="56886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75656" y="3356992"/>
            <a:ext cx="57066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такие дети с ОВЗ?»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Легкая степень умственно отсталых детей.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537321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solidFill>
                  <a:srgbClr val="002060"/>
                </a:solidFill>
              </a:rPr>
              <a:t>Подготовила: </a:t>
            </a:r>
            <a:r>
              <a:rPr lang="ru-RU" dirty="0" smtClean="0">
                <a:solidFill>
                  <a:srgbClr val="002060"/>
                </a:solidFill>
              </a:rPr>
              <a:t>Чечулина Т.Е.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Знаменитые люди.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Эйнштейн не говорил до четырёх , до 7 страдал косноязычием. Врачи подозревали врождённую умственную неполноценность.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Когда Маркони придумал радио и рассказывал своим друзьям, что будет передавать слова на расстоянии по воздуху, они посчитали его сумасшедшим и отвели к психиатру</a:t>
            </a:r>
            <a:r>
              <a:rPr lang="ru-RU" dirty="0" smtClean="0">
                <a:solidFill>
                  <a:srgbClr val="002060"/>
                </a:solidFill>
              </a:rPr>
              <a:t>. Но уже через несколько месяцев его радио спасло жизнь многим морякам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fontAlgn="t"/>
            <a:r>
              <a:rPr lang="ru-RU" b="1" dirty="0" smtClean="0">
                <a:solidFill>
                  <a:srgbClr val="002060"/>
                </a:solidFill>
              </a:rPr>
              <a:t> Исаак Ньютон. Один из создателей классической физики. </a:t>
            </a:r>
            <a:r>
              <a:rPr lang="ru-RU" dirty="0" smtClean="0">
                <a:solidFill>
                  <a:srgbClr val="002060"/>
                </a:solidFill>
              </a:rPr>
              <a:t>Родился недоношенным, поздно пошёл, ещё позже заговорил. Некоторое время и вовсе считался блаженным </a:t>
            </a:r>
            <a:r>
              <a:rPr lang="ru-RU" dirty="0" err="1" smtClean="0">
                <a:solidFill>
                  <a:srgbClr val="002060"/>
                </a:solidFill>
              </a:rPr>
              <a:t>дурачком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fontAlgn="t"/>
            <a:r>
              <a:rPr lang="ru-RU" b="1" dirty="0" smtClean="0">
                <a:solidFill>
                  <a:srgbClr val="002060"/>
                </a:solidFill>
              </a:rPr>
              <a:t>Константин Циолковский. Основоположник теоретической космонавтики. </a:t>
            </a:r>
            <a:r>
              <a:rPr lang="ru-RU" dirty="0" smtClean="0">
                <a:solidFill>
                  <a:srgbClr val="002060"/>
                </a:solidFill>
              </a:rPr>
              <a:t>Отчислен из гимназии как умственно отсталый, не способный справиться даже с элементарными задачами.</a:t>
            </a:r>
          </a:p>
          <a:p>
            <a:pPr fontAlgn="t"/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умственной отсталости в историческом аспекте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упоминания о людях с интеллектуальными нарушениями были обнаружены у римлян, которые иногда держали «</a:t>
            </a:r>
            <a:r>
              <a:rPr lang="ru-RU" sz="2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дураков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для развлечения домовладельцев и их гостей. Эти люди находились на содержании у богатых , и с ними неплохо обращались.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1838г.-Эскироль первым дал определение слабоумия и охарактеризовал его как нарушение развитие, а не заболевание.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1852г. – </a:t>
            </a:r>
            <a:r>
              <a:rPr lang="ru-RU" sz="2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Вильбур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утверждал, что умственная отсталость определяется социальными и моральными критериями</a:t>
            </a:r>
            <a:r>
              <a:rPr lang="en-US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1913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– Корсаков С.С. относил к слабоумию только тяжёлые формы, а больных с лёгкой умственной отсталостью в большей деятельности к норме, чем к патологии.</a:t>
            </a:r>
          </a:p>
          <a:p>
            <a:pPr>
              <a:buFont typeface="Wingdings" pitchFamily="2" charset="2"/>
              <a:buChar char="v"/>
            </a:pPr>
            <a:r>
              <a:rPr lang="ru-RU" sz="2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ХХв</a:t>
            </a:r>
            <a:r>
              <a:rPr lang="ru-RU" sz="2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Президент Джон Кеннеди, сестра которого страдала задержкой психического развития, сформировал Президентскую комиссию по умственной отсталости в1962 году  и создал национальную программу для борьбы с умственной отсталостью.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Умственная отсталость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стойкое снижение познавательной деятельности вследствие органического поражения центральной нервной системы, и в первую очередь, коры головного мозга.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lecheniedetej.ru/wp-content/uploads/2015/08/adaptaciya-detej-s-umstvennoj-otstalost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326" y="3140968"/>
            <a:ext cx="5604994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Причины умственной отсталости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996952"/>
            <a:ext cx="2664296" cy="374441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Физические и психические травмы;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Инфекции(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краснуха,токсоплазмоз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Интоксикация;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Соматические заболевания матери;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91880" y="6080444"/>
            <a:ext cx="45719" cy="45719"/>
          </a:xfrm>
          <a:prstGeom prst="round2DiagRect">
            <a:avLst>
              <a:gd name="adj1" fmla="val 166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75856" y="2996952"/>
            <a:ext cx="2736304" cy="374441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Стремительные роды;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Затяжные роды;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Травмы ребенка во время родов;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Асфиксия(удушье новорожденного;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300192" y="2996952"/>
            <a:ext cx="2592288" cy="367240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Черепно-мозговые травмы;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Инфекции; в том числе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Нейроинфекции;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Интоксикации;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Воздействие алкоголя, никотина</a:t>
            </a:r>
            <a:r>
              <a:rPr lang="ru-RU" dirty="0" smtClean="0"/>
              <a:t>;</a:t>
            </a:r>
          </a:p>
          <a:p>
            <a:pPr algn="ctr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3529" y="162880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Факторы вызывающие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Внутриутробную пренатальную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патологию развития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5" y="184482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Родовая (</a:t>
            </a:r>
            <a:r>
              <a:rPr lang="ru-RU" dirty="0" err="1" smtClean="0">
                <a:solidFill>
                  <a:srgbClr val="002060"/>
                </a:solidFill>
              </a:rPr>
              <a:t>натальная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патология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5" y="1700808"/>
            <a:ext cx="2736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Факторы вызывающие послеродовую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(постнатальную)патологию развития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Характеристика умственно отсталого ребенка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Расстройства мышления;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Нарушения процессов ощущения и восприятия;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Расстройство внимания;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Нарушения речи;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Расстройство памяти;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7170" name="Picture 2" descr="http://www.uszn40.ru/userfiles1/DSCN3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0341" y="3861048"/>
            <a:ext cx="3823659" cy="2867745"/>
          </a:xfrm>
          <a:prstGeom prst="round2DiagRect">
            <a:avLst/>
          </a:prstGeom>
          <a:noFill/>
        </p:spPr>
      </p:pic>
      <p:pic>
        <p:nvPicPr>
          <p:cNvPr id="6" name="Picture 2" descr="http://www.uszn40.ru/userfiles1/DSCN3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0341" y="3789040"/>
            <a:ext cx="3823659" cy="28677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Особенности умственно </a:t>
            </a:r>
            <a:r>
              <a:rPr lang="ru-RU" b="1" smtClean="0">
                <a:solidFill>
                  <a:srgbClr val="002060"/>
                </a:solidFill>
              </a:rPr>
              <a:t>отсталых детей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часто зависимы ,не самостоятельны. Эмоциональные реакции элементарны, не способны понимать и адекватно реагировать на чувства других людей.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 интерес отсутствует или крайне низок. Чаще стремятся действовать по образцу, интереса к новым видам или формам деятельности не проявляет.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Особую трудность представляет для них различения оттенков цвета.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Еще большие затруднения вызывает чтение и понимание предложений и текста.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Особенности поведения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888431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rgbClr val="002060"/>
                </a:solidFill>
              </a:rPr>
              <a:t>Возбудимые дети </a:t>
            </a:r>
            <a:r>
              <a:rPr lang="ru-RU" dirty="0" smtClean="0">
                <a:solidFill>
                  <a:srgbClr val="002060"/>
                </a:solidFill>
              </a:rPr>
              <a:t>хватают все что попадает в поле их зрения, не задумывался о том, можно ли это делать. Однако ими руководит не интерес, а свойственная им импульсивность. Они тут же бросают взятое, поскольку предмет сам по себе им  не нужен.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rgbClr val="002060"/>
                </a:solidFill>
              </a:rPr>
              <a:t>Заторможенные дети </a:t>
            </a:r>
            <a:r>
              <a:rPr lang="ru-RU" dirty="0" smtClean="0">
                <a:solidFill>
                  <a:srgbClr val="002060"/>
                </a:solidFill>
              </a:rPr>
              <a:t>как бы не замечают того, что вокруг них находится. Ни что не привлекает их внимания.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solidFill>
                  <a:srgbClr val="002060"/>
                </a:solidFill>
              </a:rPr>
              <a:t>Дети с сохранным поведением </a:t>
            </a:r>
            <a:r>
              <a:rPr lang="ru-RU" dirty="0" smtClean="0">
                <a:solidFill>
                  <a:srgbClr val="002060"/>
                </a:solidFill>
              </a:rPr>
              <a:t>ведут себя несколько более адекватно. Они с удовольствием берут в руки ярко окрашенные или новые для них предметы, некоторое время смотрят на них. Однако дети не задают взрослым вопросов, не пытаются об этих предметах узнать что-то новое самостоятельно. Единственное, что, они делают, пытаются засунуть в рот или стучат им по столу или полу.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3554" name="Picture 2" descr="http://weloveua.com/wp-content/uploads/2015/11/blagom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294333"/>
            <a:ext cx="4104456" cy="2415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Формы умственной отсталости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Существует три формы умственной отсталости: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Дебильность- легкая степень умственной отсталости.</a:t>
            </a:r>
          </a:p>
          <a:p>
            <a:r>
              <a:rPr lang="ru-RU" smtClean="0">
                <a:solidFill>
                  <a:srgbClr val="002060"/>
                </a:solidFill>
              </a:rPr>
              <a:t>Имбецильность- </a:t>
            </a:r>
            <a:r>
              <a:rPr lang="ru-RU" dirty="0" smtClean="0">
                <a:solidFill>
                  <a:srgbClr val="002060"/>
                </a:solidFill>
              </a:rPr>
              <a:t>средняя степень умственной отсталости.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Идиотия - является  наиболее тяжелой степенью.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Образование умственно отсталых дошкольников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Центр реабилитации и абилитации.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Специальные (коррекционные) ДОУ компенсирующего вида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Специальные группы при массовых детских садах.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parusold.rv36.ru/pars1/images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9688"/>
            <a:ext cx="403244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old.volonter.info/wp-content/uploads/2009/02/x_1c0ae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47710"/>
            <a:ext cx="3744416" cy="2610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585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Определение умственной отсталости в историческом аспекте</vt:lpstr>
      <vt:lpstr>Умственная отсталость - это стойкое снижение познавательной деятельности вследствие органического поражения центральной нервной системы, и в первую очередь, коры головного мозга.</vt:lpstr>
      <vt:lpstr>Причины умственной отсталости</vt:lpstr>
      <vt:lpstr>Характеристика умственно отсталого ребенка</vt:lpstr>
      <vt:lpstr>Особенности умственно отсталых детей</vt:lpstr>
      <vt:lpstr>Особенности поведения</vt:lpstr>
      <vt:lpstr>Формы умственной отсталости</vt:lpstr>
      <vt:lpstr>Образование умственно отсталых дошкольников</vt:lpstr>
      <vt:lpstr>Знаменитые люди.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112</cp:revision>
  <dcterms:modified xsi:type="dcterms:W3CDTF">2016-11-23T17:10:49Z</dcterms:modified>
</cp:coreProperties>
</file>