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1" r:id="rId4"/>
    <p:sldId id="272" r:id="rId5"/>
    <p:sldId id="258" r:id="rId6"/>
    <p:sldId id="259" r:id="rId7"/>
    <p:sldId id="260" r:id="rId8"/>
    <p:sldId id="262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38" autoAdjust="0"/>
  </p:normalViewPr>
  <p:slideViewPr>
    <p:cSldViewPr>
      <p:cViewPr varScale="1">
        <p:scale>
          <a:sx n="65" d="100"/>
          <a:sy n="65" d="100"/>
        </p:scale>
        <p:origin x="4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662C3-75B0-46E6-A3C4-6580E5B80476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CD15D-B2F8-416D-8C0F-236C79B40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889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Венерина мухоловка вырастает примерно до 15 см в ширину. Листья расположены в виде розетки вокруг подземного стебля. Растение имеет от четырех до семи листьев, каждый из которых является ловушкой. Ловушка состоит из двух противоположных лепестков с шипами вдоль наружных краев. Растет мухоловка, низко к земле, что позволяет насекомым легко заползать в ловушку. Цветки мелкие, имеют форму звезды и расположены на концах стеблей. Цветет растение в мае – июне, а затем производит небольшие, черные семена. Продолжительность жизни составляет до семи лет.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CD15D-B2F8-416D-8C0F-236C79B405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559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Венерина мухоловка – хищное растение, которое питается в основном насекомыми и пауками. Состоит её ловушка из листьев с волосками на их внутренних поверхностях. Когда насекомое ползает по этим листьям, вынюхивая, чего бы поесть, и задевают волосок растения два раза подряд или по одному разу два соседних волоска – мухоловка захлопывается в среднем за 0,1 секунды. Повышенные требования к запуску механизма ловушки связаны с тем, что растение стремится защитить себя от бесполезного расхода энергии при попадании на волоски каких-нибудь случайных, неживых предметов, таких, например, как дождевые капли, переваривание которых всё равно не окупит затраты.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Края ловушки покрыты бахромой из жёстких волос, которая не позволяет жертве выбраться. Не позволяет выбраться? Это ещё вопрос. Дело в том, что, поймав добычу, растение ещё вычисляет, возместит ли полученная пища энергию, которая будет истрачена на её переваривание? Если ответ отрицательный, мухоловка позволяет сбежать насекомому. А если, в случае положительного ответа, пойманное насекомое начинает бегать внутри ловушки и метаться в поисках выхода, сотрясая всё растение, мухоловка ужесточает режим приготовления, и переваривание идёт быстрее.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Кстати, и скорость захлопывания может изменяться. Это зависит от многих факторов, таких как влажность, освещённость, размер добычи и так далее. Но, в целом, является основным показателем здоровья растения. Вообще, венерина мухоловка относится к тем немногим растениям, которые могут быстро двигаться, таким, например, как росянка и мимоза.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Вернёмся же к скорости пищеварения. В среднем оно протекает десять дней. После чего от жертвы остаётся лишь хитин, жесткая оболочка насекомого. После чего ловушка вновь готова к посетителям. Впрочем, за время своей жизни мухоловка успевает съесть не более трёх насекомых.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Венерина мухоловка среди всех хищников пользуется наибольшей популярностью в качестве домашнего растения. Хотя его трудно выращивать, по той причине, что оно чрезвычайно требовательно к условиям.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в дикой природе этот хищник живёт только в тёплых штатах Атлантического побережья США и нигде больше.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CD15D-B2F8-416D-8C0F-236C79B4059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538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CD15D-B2F8-416D-8C0F-236C79B4059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130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4632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МБОУ,,ШКОЛА №74 </a:t>
            </a:r>
            <a:r>
              <a:rPr lang="ru-RU" dirty="0" smtClean="0"/>
              <a:t>УИОП»                                                            </a:t>
            </a:r>
            <a:r>
              <a:rPr lang="ru-RU" dirty="0" smtClean="0"/>
              <a:t>Выполнил: Чирков Матвей                                                     ТЕМА : «Венерина мухоловка»                       Нижний Новгород                           2016год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6400800" cy="1124744"/>
          </a:xfrm>
        </p:spPr>
        <p:txBody>
          <a:bodyPr>
            <a:normAutofit/>
          </a:bodyPr>
          <a:lstStyle/>
          <a:p>
            <a:r>
              <a:rPr lang="ru-RU" smtClean="0"/>
              <a:t>Наиболее знаменитое растение-хищник</a:t>
            </a:r>
            <a:endParaRPr lang="ru-RU" dirty="0"/>
          </a:p>
        </p:txBody>
      </p:sp>
      <p:pic>
        <p:nvPicPr>
          <p:cNvPr id="1026" name="Picture 2" descr="http://boombob.ru/img/picture/Oct/09/3d18943c3ec0969db7e7561d7f4c1ca2/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284984"/>
            <a:ext cx="3696345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Размножение и опыление</a:t>
            </a:r>
            <a:endParaRPr lang="ru-RU" dirty="0"/>
          </a:p>
        </p:txBody>
      </p:sp>
      <p:pic>
        <p:nvPicPr>
          <p:cNvPr id="4099" name="Picture 3" descr="C:\Users\юлий\Desktop\Новая папка\36482681_6b45bc08f6b307907bb4bbe0c607cd40_8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254" y="1412776"/>
            <a:ext cx="7729194" cy="5123332"/>
          </a:xfrm>
          <a:prstGeom prst="rect">
            <a:avLst/>
          </a:prstGeom>
          <a:noFill/>
        </p:spPr>
      </p:pic>
      <p:pic>
        <p:nvPicPr>
          <p:cNvPr id="4100" name="Picture 4" descr="C:\Users\юлий\Desktop\Новая папка\36482681_6b45bc08f6b307907bb4bbe0c607cd40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1038" y="3375025"/>
            <a:ext cx="160337" cy="106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Размножение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Размножение дионеи</a:t>
            </a:r>
            <a:r>
              <a:rPr lang="ru-RU" dirty="0" smtClean="0"/>
              <a:t>: Венерина мухоловка размножается делением куста, черенкованием листьев, посевом семян.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Размножение семенами . Дионея зацветает к концу весны небольшими белыми цветочками на цветоносе (15-20 см ), возвышающимися над розеткой листьев с ловушками. В природных условиях опылителями Венериной мухоловки являются насекомые. При культивировании рекомендуется искусственное опыление цветков дионеи, чтобы повысить </a:t>
            </a:r>
            <a:r>
              <a:rPr lang="ru-RU" dirty="0" err="1" smtClean="0"/>
              <a:t>завязываемость</a:t>
            </a:r>
            <a:r>
              <a:rPr lang="ru-RU" dirty="0" smtClean="0"/>
              <a:t> семян.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Опыление</a:t>
            </a:r>
            <a:endParaRPr lang="ru-RU" dirty="0"/>
          </a:p>
        </p:txBody>
      </p:sp>
      <p:pic>
        <p:nvPicPr>
          <p:cNvPr id="5122" name="Picture 2" descr="C:\Users\юлий\Desktop\Новая папка\Venerina-Muholovk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1556792"/>
            <a:ext cx="3337898" cy="4525963"/>
          </a:xfrm>
          <a:prstGeom prst="rect">
            <a:avLst/>
          </a:prstGeom>
          <a:noFill/>
        </p:spPr>
      </p:pic>
      <p:pic>
        <p:nvPicPr>
          <p:cNvPr id="6" name="Содержимое 5" descr="flower-dionaea-muscipula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556792"/>
            <a:ext cx="525658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Среда обитания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Венерина мухоловка, в основном, растет в небольшом районе, радиусом менее 100 миль вокруг города </a:t>
            </a:r>
            <a:r>
              <a:rPr lang="ru-RU" dirty="0" err="1" smtClean="0"/>
              <a:t>Уилмингтон</a:t>
            </a:r>
            <a:r>
              <a:rPr lang="ru-RU" dirty="0" smtClean="0"/>
              <a:t> в американском штате Северная Каролина. Наибольшую угрозу для сохранения вида несет незаконный сбор диких растений для торговли. Венерина мухоловка числится в приложении II Конвенции «О международной торговле видами дикой фауны и флоры, находящимися под угрозой исчезновения», а также занесена в красную книгу международного союза охраны природы.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Стая хищников</a:t>
            </a:r>
            <a:endParaRPr lang="ru-RU" dirty="0"/>
          </a:p>
        </p:txBody>
      </p:sp>
      <p:pic>
        <p:nvPicPr>
          <p:cNvPr id="6147" name="Picture 3" descr="C:\Users\юлий\Desktop\Новая папка\7NyMtzwHQG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0" y="188640"/>
            <a:ext cx="3048000" cy="2286000"/>
          </a:xfrm>
          <a:prstGeom prst="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Это необычное </a:t>
            </a:r>
            <a:r>
              <a:rPr lang="ru-RU" b="1" dirty="0" smtClean="0"/>
              <a:t>плотоядное</a:t>
            </a:r>
            <a:r>
              <a:rPr lang="ru-RU" dirty="0" smtClean="0"/>
              <a:t> растение представляет собой розетку из плоских стеблей, на каждом из которых имеется по сдвоенному округлому листу, окрашивающемуся в красный цвет под воздействием солнечного света. Этот лист является ловушкой для насекомых: при попадании жертвы происходит его резкое складывание пополам – по средней жилке. Имеющаяся по краям листа бахрома предназначена для удерживания насекомого внутри ловушки.</a:t>
            </a:r>
          </a:p>
          <a:p>
            <a:r>
              <a:rPr lang="ru-RU" dirty="0" smtClean="0"/>
              <a:t>Кстати, захлопывание листа вызывается любым прикосновением к специальным чувствительным волоскам в его внутренней части. После захвата насекомого ловушка остается закрытой около 3 недель, после чего вновь открывается и ждет новую жертву.</a:t>
            </a:r>
          </a:p>
          <a:p>
            <a:endParaRPr lang="ru-RU" dirty="0"/>
          </a:p>
        </p:txBody>
      </p:sp>
      <p:pic>
        <p:nvPicPr>
          <p:cNvPr id="6146" name="Picture 2" descr="C:\Users\юлий\Desktop\Новая папка\hqdefault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564904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юлий\Desktop\Новая папка\tumblr_nwtvycrS641ur6ssco1_5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11960" y="116632"/>
            <a:ext cx="4762500" cy="4762500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 природе </a:t>
            </a:r>
            <a:r>
              <a:rPr lang="ru-RU" b="1" dirty="0" smtClean="0"/>
              <a:t>венерина мухоловка</a:t>
            </a:r>
            <a:r>
              <a:rPr lang="ru-RU" dirty="0" smtClean="0"/>
              <a:t> растет в болотистой местности, где почва бедна по своему составу. Недостаток питательных веществ растение восполняет путем переваривания попавших в ее ловушки насекомых и посредством фотосинтеза.</a:t>
            </a:r>
          </a:p>
          <a:p>
            <a:endParaRPr lang="ru-RU" dirty="0"/>
          </a:p>
        </p:txBody>
      </p:sp>
      <p:pic>
        <p:nvPicPr>
          <p:cNvPr id="7172" name="Picture 4" descr="C:\Users\юлий\Desktop\Новая папка\1297066891_flowers_1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73016"/>
            <a:ext cx="3960440" cy="302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rea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56895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какого сайта взято</a:t>
            </a:r>
            <a:br>
              <a:rPr lang="ru-RU" dirty="0" smtClean="0"/>
            </a:br>
            <a:r>
              <a:rPr lang="en-US" dirty="0" smtClean="0"/>
              <a:t>WEB</a:t>
            </a:r>
            <a:r>
              <a:rPr lang="ru-RU" dirty="0" smtClean="0"/>
              <a:t>:</a:t>
            </a:r>
            <a:r>
              <a:rPr lang="en-US" dirty="0" smtClean="0"/>
              <a:t> Herbal-Grass.com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Внешний вид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Венерина мухоловка вырастает примерно до 15 см в ширину. Листья расположены в виде розетки вокруг подземного стебля. Растение имеет от четырех до семи листьев, каждый из которых является ловушкой. Ловушка состоит из двух противоположных лепестков с шипами вдоль наружных краев. Растет мухоловка, низко к земле, что позволяет насекомым легко заползать в ловушку. Цветки мелкие, имеют форму звезды и расположены на концах стеблей. Цветет растение в мае – июне, а затем производит небольшие, черные семена. Продолжительность жизни составляет до семи лет.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Внешний вид</a:t>
            </a:r>
            <a:endParaRPr lang="ru-RU" dirty="0"/>
          </a:p>
        </p:txBody>
      </p:sp>
      <p:pic>
        <p:nvPicPr>
          <p:cNvPr id="8194" name="Picture 2" descr="C:\Users\юлий\Desktop\Новая папка\natur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8195" name="Picture 3" descr="C:\Users\юлий\Desktop\Новая папка\supercoolpics_01_220620071656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516981"/>
            <a:ext cx="4038600" cy="269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юлий\Desktop\Новая папка\slide_278048_2048767_fre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01008"/>
            <a:ext cx="4038600" cy="2953226"/>
          </a:xfrm>
          <a:prstGeom prst="rect">
            <a:avLst/>
          </a:prstGeom>
          <a:noFill/>
        </p:spPr>
      </p:pic>
      <p:pic>
        <p:nvPicPr>
          <p:cNvPr id="9219" name="Picture 3" descr="C:\Users\юлий\Desktop\Новая папка\56514386a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01008"/>
            <a:ext cx="4038600" cy="2952328"/>
          </a:xfrm>
          <a:prstGeom prst="rect">
            <a:avLst/>
          </a:prstGeom>
          <a:noFill/>
        </p:spPr>
      </p:pic>
      <p:pic>
        <p:nvPicPr>
          <p:cNvPr id="7" name="Содержимое 5" descr="flower-dionaea-muscipula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88640"/>
            <a:ext cx="439248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Питание</a:t>
            </a:r>
            <a:endParaRPr lang="ru-RU" dirty="0"/>
          </a:p>
        </p:txBody>
      </p:sp>
      <p:pic>
        <p:nvPicPr>
          <p:cNvPr id="4" name="Содержимое 3" descr="0_193f7_6d90c367_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80929" y="1600200"/>
            <a:ext cx="3782142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питается растение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Венерина мухоловка – хищное растение, которое питается в основном насекомыми и пауками. Состоит её ловушка из листьев с волосками на их внутренних поверхностях. Когда насекомое ползает по этим листьям, вынюхивая, чего бы поесть, и задевают волосок растения два раза подряд или по одному разу два соседних волоска – мухоловка захлопывается в среднем за 0,1 секунды. Повышенные требования к запуску механизма ловушки связаны с тем, что растение стремится защитить себя от бесполезного расхода энергии при попадании на волоски каких-нибудь случайных, неживых предметов, таких, например, как дождевые капли, переваривание которых всё равно не окупит затраты.</a:t>
            </a:r>
          </a:p>
          <a:p>
            <a:pPr marL="0" indent="0" algn="just">
              <a:buNone/>
            </a:pPr>
            <a:r>
              <a:rPr lang="ru-RU" dirty="0" smtClean="0"/>
              <a:t>Края ловушки покрыты бахромой из жёстких волос, которая не позволяет жертве выбраться. Не позволяет выбраться? Это ещё вопрос. Дело в том, что, поймав добычу, растение ещё вычисляет, возместит ли полученная пища энергию, которая будет истрачена на её переваривание? Если ответ отрицательный, мухоловка позволяет сбежать насекомому. А если, в случае положительного ответа, пойманное насекомое начинает бегать внутри ловушки и метаться в поисках выхода, сотрясая всё растение, мухоловка ужесточает режим приготовления, и переваривание идёт быстрее.</a:t>
            </a:r>
          </a:p>
          <a:p>
            <a:pPr marL="0" indent="0" algn="just">
              <a:buNone/>
            </a:pPr>
            <a:r>
              <a:rPr lang="ru-RU" dirty="0" smtClean="0"/>
              <a:t>Кстати, и скорость захлопывания может изменяться. Это зависит от многих факторов, таких как влажность, освещённость, размер добычи и так далее. Но, в целом, является основным показателем здоровья растения. Вообще, венерина мухоловка относится к тем немногим растениям, которые могут быстро двигаться, таким, например, как росянка и мимоза.</a:t>
            </a:r>
          </a:p>
          <a:p>
            <a:pPr marL="0" indent="0" algn="just">
              <a:buNone/>
            </a:pPr>
            <a:r>
              <a:rPr lang="ru-RU" dirty="0" smtClean="0"/>
              <a:t>Вернёмся же к скорости пищеварения. В среднем оно протекает десять дней. После чего от жертвы остаётся лишь хитин, жесткая оболочка насекомого. После чего ловушка вновь готова к посетителям. Впрочем, за время своей жизни мухоловка успевает съесть не более трёх насекомых.</a:t>
            </a:r>
          </a:p>
          <a:p>
            <a:pPr marL="0" indent="0" algn="just">
              <a:buNone/>
            </a:pPr>
            <a:r>
              <a:rPr lang="ru-RU" dirty="0" smtClean="0"/>
              <a:t>Венерина мухоловка среди всех хищников пользуется наибольшей популярностью в качестве домашнего растения. Хотя его трудно выращивать, по той причине, что оно чрезвычайно требовательно к условиям.</a:t>
            </a:r>
          </a:p>
          <a:p>
            <a:pPr marL="0" indent="0" algn="just">
              <a:buNone/>
            </a:pPr>
            <a:r>
              <a:rPr lang="ru-RU" dirty="0" smtClean="0"/>
              <a:t>А в дикой природе этот хищник живёт только в тёплых штатах Атлантического побережья США и нигде больше.</a:t>
            </a:r>
          </a:p>
          <a:p>
            <a:pPr marL="0" indent="0" algn="just">
              <a:buNone/>
            </a:pPr>
            <a:r>
              <a:rPr lang="ru-RU" dirty="0" smtClean="0"/>
              <a:t> 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юлий\Desktop\15924525038_fa6ae0d651_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000" y="2390775"/>
            <a:ext cx="4762500" cy="3095625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Мухоловка на охоте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юлий\Desktop\Новая папка\Без-имени-9-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56984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юлий\Desktop\Новая папка\50f4e6fec86a6810ffb2fcb501489f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843</Words>
  <Application>Microsoft Office PowerPoint</Application>
  <PresentationFormat>Экран (4:3)</PresentationFormat>
  <Paragraphs>42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 МБОУ,,ШКОЛА №74 УИОП»                                                            Выполнил: Чирков Матвей                                                     ТЕМА : «Венерина мухоловка»                       Нижний Новгород                           2016год  </vt:lpstr>
      <vt:lpstr>Внешний вид</vt:lpstr>
      <vt:lpstr>Внешний вид</vt:lpstr>
      <vt:lpstr>Презентация PowerPoint</vt:lpstr>
      <vt:lpstr>Питание</vt:lpstr>
      <vt:lpstr>Как питается растение</vt:lpstr>
      <vt:lpstr>Мухоловка на охоте</vt:lpstr>
      <vt:lpstr>Презентация PowerPoint</vt:lpstr>
      <vt:lpstr>Презентация PowerPoint</vt:lpstr>
      <vt:lpstr>Размножение и опыление</vt:lpstr>
      <vt:lpstr>Размножение</vt:lpstr>
      <vt:lpstr>Опыление</vt:lpstr>
      <vt:lpstr>Среда обитания</vt:lpstr>
      <vt:lpstr>Стая хищников</vt:lpstr>
      <vt:lpstr> </vt:lpstr>
      <vt:lpstr>Презентация PowerPoint</vt:lpstr>
      <vt:lpstr>С какого сайта взято WEB: Herbal-Grass.com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МБОУ,,ШКОЛА №74 УИОП          ТЕМА </dc:title>
  <dc:creator>юлий</dc:creator>
  <cp:lastModifiedBy>User-PC</cp:lastModifiedBy>
  <cp:revision>27</cp:revision>
  <dcterms:created xsi:type="dcterms:W3CDTF">2016-04-20T17:17:38Z</dcterms:created>
  <dcterms:modified xsi:type="dcterms:W3CDTF">2016-11-08T09:23:05Z</dcterms:modified>
</cp:coreProperties>
</file>