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30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4A69A1-7019-4418-9B6E-F71CA6FFD612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668E6-D14C-416A-ADFE-F73FDF9F4C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679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668E6-D14C-416A-ADFE-F73FDF9F4CA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348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668E6-D14C-416A-ADFE-F73FDF9F4CA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348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668E6-D14C-416A-ADFE-F73FDF9F4CA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348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668E6-D14C-416A-ADFE-F73FDF9F4CA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348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668E6-D14C-416A-ADFE-F73FDF9F4CA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348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6600" dirty="0" smtClean="0"/>
              <a:t>Самостоятельная работа 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3375491"/>
            <a:ext cx="5966048" cy="685800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На 5 минут 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314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692696"/>
            <a:ext cx="5477508" cy="3585591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ru-RU" sz="5400" dirty="0" smtClean="0"/>
              <a:t>Осталось </a:t>
            </a:r>
          </a:p>
          <a:p>
            <a:pPr marL="18288" indent="0" algn="ctr">
              <a:buNone/>
            </a:pPr>
            <a:r>
              <a:rPr lang="ru-RU" sz="5400" dirty="0" smtClean="0"/>
              <a:t>5 минут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849888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475656" y="5849888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951312" y="5841132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426968" y="5838676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902624" y="5841132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71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6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8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0480" y="620688"/>
            <a:ext cx="6096000" cy="3657599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ru-RU" sz="4800" dirty="0" smtClean="0"/>
              <a:t>Осталось </a:t>
            </a:r>
          </a:p>
          <a:p>
            <a:pPr marL="18288" indent="0" algn="ctr">
              <a:buNone/>
            </a:pPr>
            <a:r>
              <a:rPr lang="ru-RU" sz="4800" dirty="0" smtClean="0"/>
              <a:t>4 минуты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849888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475656" y="5849888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951312" y="5841132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426968" y="5838676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902624" y="5841132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24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6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8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8988" y="836712"/>
            <a:ext cx="6096000" cy="3657599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ru-RU" sz="4800" dirty="0" smtClean="0"/>
              <a:t>Осталось </a:t>
            </a:r>
          </a:p>
          <a:p>
            <a:pPr marL="18288" indent="0" algn="ctr">
              <a:buNone/>
            </a:pPr>
            <a:r>
              <a:rPr lang="ru-RU" sz="4800" dirty="0" smtClean="0"/>
              <a:t>3 минуты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849888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475656" y="5849888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951312" y="5841132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426968" y="5838676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902624" y="5841132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66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6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8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4976" y="764704"/>
            <a:ext cx="6096000" cy="3657599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ru-RU" sz="4800" dirty="0" smtClean="0"/>
              <a:t>Осталось </a:t>
            </a:r>
          </a:p>
          <a:p>
            <a:pPr marL="18288" indent="0" algn="ctr">
              <a:buNone/>
            </a:pPr>
            <a:r>
              <a:rPr lang="ru-RU" sz="4800" dirty="0" smtClean="0"/>
              <a:t>2 минуты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849888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475656" y="5849888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951312" y="5841132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426968" y="5838676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902624" y="5841132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58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6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8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8968" y="764704"/>
            <a:ext cx="6096000" cy="3657599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ru-RU" sz="4800" dirty="0" smtClean="0"/>
              <a:t>Осталось </a:t>
            </a:r>
          </a:p>
          <a:p>
            <a:pPr marL="18288" indent="0" algn="ctr">
              <a:buNone/>
            </a:pPr>
            <a:r>
              <a:rPr lang="ru-RU" sz="4800" dirty="0"/>
              <a:t>1</a:t>
            </a:r>
            <a:r>
              <a:rPr lang="ru-RU" sz="4800" dirty="0" smtClean="0"/>
              <a:t> минута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849888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475656" y="5849888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951312" y="5841132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426968" y="5838676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902624" y="5841132"/>
            <a:ext cx="147565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6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6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8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 завершена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Спасибо за работу </a:t>
            </a:r>
            <a:r>
              <a:rPr lang="ru-RU" dirty="0" smtClean="0">
                <a:solidFill>
                  <a:srgbClr val="FFC000"/>
                </a:solidFill>
                <a:sym typeface="Wingdings" pitchFamily="2" charset="2"/>
              </a:rPr>
              <a:t>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38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12</TotalTime>
  <Words>32</Words>
  <Application>Microsoft Office PowerPoint</Application>
  <PresentationFormat>Экран (4:3)</PresentationFormat>
  <Paragraphs>19</Paragraphs>
  <Slides>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Базовая</vt:lpstr>
      <vt:lpstr>Самостоятельная работа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Самостоятельная работа завершена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Самостоятельная работа </dc:title>
  <dc:creator>Студент 0 6</dc:creator>
  <cp:lastModifiedBy>Студент 0 6</cp:lastModifiedBy>
  <cp:revision>5</cp:revision>
  <dcterms:created xsi:type="dcterms:W3CDTF">2016-11-07T05:29:14Z</dcterms:created>
  <dcterms:modified xsi:type="dcterms:W3CDTF">2016-11-14T04:46:47Z</dcterms:modified>
</cp:coreProperties>
</file>