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58" r:id="rId4"/>
    <p:sldId id="259" r:id="rId5"/>
    <p:sldId id="25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4DB0F3-AE5C-43CA-AF00-1342CF71ACB8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B0E9DD-94B2-4C74-A957-9E29636BB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8A71A-BF9A-4199-A56D-BBEC3BC3A6A4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F47F2-86D1-4B5C-9B8D-F8F1FC0F2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50D63-1815-429C-B525-B852DD64A264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CAC28-FAFE-47C9-AED7-0C1DF0DC4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ED9D-6EB2-454E-A716-18617E15D075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48691-8188-4D72-A767-E87ADE129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E59A7B-827D-4549-951B-F24A48E2193E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118282-C2A2-41AF-B004-5E479C727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B7202-8268-478F-96E3-FA0CF442E93D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98952-2EE6-499B-9FB8-5DF547A0C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C75858-071E-4A47-AA75-99B8A2879ADF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025454-C9D9-4211-B0D3-0249BBD2E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293F-BF73-4AFD-924B-F57A7F433995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C6AFD-4E4C-4161-8756-5E3D037D7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DAB975-C3FD-49EA-87BB-D145173885E1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C9CF96-3F83-4204-93D3-767611288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9136AA-A96A-4F10-83BE-CF4E24ABE5A8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EC4E1E-96A3-4DAB-8FB7-79B46C08E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C3F6C1-B260-43EB-A335-06E37C74AFD7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9DB73D-9D2D-4F5F-92F5-CE00A5211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42B2661-CD87-4D92-9559-141878A77ECB}" type="datetimeFigureOut">
              <a:rPr lang="ru-RU"/>
              <a:pPr>
                <a:defRPr/>
              </a:pPr>
              <a:t>17.11.2016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F3394CC-F4D1-46B3-9971-6CAF60B66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0" r:id="rId10"/>
    <p:sldLayoutId id="2147483679" r:id="rId11"/>
  </p:sldLayoutIdLst>
  <p:transition spd="slow">
    <p:wipe/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7C5D5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7C5D50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A5AB8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D8B25C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37917"/>
            <a:ext cx="5246712" cy="524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26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1835150" y="889806"/>
            <a:ext cx="1872754" cy="1747106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900433" y="889806"/>
            <a:ext cx="1800225" cy="177424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1835150" y="3789362"/>
            <a:ext cx="1800225" cy="1799877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5900433" y="3825080"/>
            <a:ext cx="1800225" cy="172844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929289_html_m4d20cf5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7364" y="188640"/>
            <a:ext cx="8032053" cy="59766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929289_html_m66e971f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 l="3223" t="18283" r="3820" b="16837"/>
          <a:stretch/>
        </p:blipFill>
        <p:spPr bwMode="auto">
          <a:xfrm>
            <a:off x="1005358" y="1268760"/>
            <a:ext cx="8116047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1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43608" y="650506"/>
            <a:ext cx="8100392" cy="53162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</dc:creator>
  <cp:lastModifiedBy>User</cp:lastModifiedBy>
  <cp:revision>13</cp:revision>
  <dcterms:created xsi:type="dcterms:W3CDTF">2016-10-28T06:54:43Z</dcterms:created>
  <dcterms:modified xsi:type="dcterms:W3CDTF">2016-11-17T07:44:39Z</dcterms:modified>
</cp:coreProperties>
</file>