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A45-94E1-4A1C-91AE-282B5B4BF0E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D40B498-1677-4172-B83D-D4FCF09CF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920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A45-94E1-4A1C-91AE-282B5B4BF0E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D40B498-1677-4172-B83D-D4FCF09CF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859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A45-94E1-4A1C-91AE-282B5B4BF0E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D40B498-1677-4172-B83D-D4FCF09CF0C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5782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A45-94E1-4A1C-91AE-282B5B4BF0E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D40B498-1677-4172-B83D-D4FCF09CF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946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A45-94E1-4A1C-91AE-282B5B4BF0E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D40B498-1677-4172-B83D-D4FCF09CF0C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1531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A45-94E1-4A1C-91AE-282B5B4BF0E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D40B498-1677-4172-B83D-D4FCF09CF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757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A45-94E1-4A1C-91AE-282B5B4BF0E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B498-1677-4172-B83D-D4FCF09CF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910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A45-94E1-4A1C-91AE-282B5B4BF0E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B498-1677-4172-B83D-D4FCF09CF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86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A45-94E1-4A1C-91AE-282B5B4BF0E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B498-1677-4172-B83D-D4FCF09CF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614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A45-94E1-4A1C-91AE-282B5B4BF0E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D40B498-1677-4172-B83D-D4FCF09CF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821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A45-94E1-4A1C-91AE-282B5B4BF0E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D40B498-1677-4172-B83D-D4FCF09CF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044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A45-94E1-4A1C-91AE-282B5B4BF0E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D40B498-1677-4172-B83D-D4FCF09CF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46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A45-94E1-4A1C-91AE-282B5B4BF0E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B498-1677-4172-B83D-D4FCF09CF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323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A45-94E1-4A1C-91AE-282B5B4BF0E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B498-1677-4172-B83D-D4FCF09CF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819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A45-94E1-4A1C-91AE-282B5B4BF0E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B498-1677-4172-B83D-D4FCF09CF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184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FA45-94E1-4A1C-91AE-282B5B4BF0E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D40B498-1677-4172-B83D-D4FCF09CF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97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DFA45-94E1-4A1C-91AE-282B5B4BF0E7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D40B498-1677-4172-B83D-D4FCF09CF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826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14310" y="428852"/>
            <a:ext cx="56156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86  82  77  73  68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14310" y="1352182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64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6644" y="1352182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59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38978" y="1352182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55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01312" y="1352182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50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14310" y="2394129"/>
            <a:ext cx="52277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6  12  11  17  16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14310" y="3436076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22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76644" y="3436076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21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38978" y="3436076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27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01312" y="3436076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26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494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1473958" y="1637731"/>
            <a:ext cx="3261815" cy="136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1473958" y="3671248"/>
            <a:ext cx="3261815" cy="136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473958" y="1637731"/>
            <a:ext cx="0" cy="2047165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735773" y="1624083"/>
            <a:ext cx="0" cy="2047165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2547661" y="864526"/>
            <a:ext cx="111440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8 см</a:t>
            </a:r>
            <a:endParaRPr lang="ru-RU" sz="32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45470" y="3801069"/>
            <a:ext cx="111440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8 см</a:t>
            </a:r>
            <a:endParaRPr lang="ru-RU" sz="32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9115" y="2231577"/>
            <a:ext cx="11144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?</a:t>
            </a:r>
            <a:r>
              <a:rPr lang="ru-RU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см</a:t>
            </a:r>
            <a:endParaRPr lang="ru-RU" sz="32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70054" y="2231576"/>
            <a:ext cx="11144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?</a:t>
            </a:r>
            <a:r>
              <a:rPr lang="ru-RU" sz="3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см</a:t>
            </a:r>
            <a:endParaRPr lang="ru-RU" sz="32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1250" y="4420047"/>
            <a:ext cx="8929047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Периметр прямоугольника</a:t>
            </a:r>
          </a:p>
          <a:p>
            <a:pPr algn="ctr"/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</a:rPr>
              <a:t>20 см. Найдите его ширину,</a:t>
            </a:r>
          </a:p>
          <a:p>
            <a:pPr algn="ctr"/>
            <a:r>
              <a:rPr lang="ru-RU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Если длина 8 см.</a:t>
            </a:r>
            <a:endParaRPr lang="ru-RU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7233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Ш. № 278, 279, 280, 277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2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</TotalTime>
  <Words>52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user1</cp:lastModifiedBy>
  <cp:revision>2</cp:revision>
  <dcterms:created xsi:type="dcterms:W3CDTF">2016-10-09T15:24:13Z</dcterms:created>
  <dcterms:modified xsi:type="dcterms:W3CDTF">2016-10-09T15:33:52Z</dcterms:modified>
</cp:coreProperties>
</file>