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68" r:id="rId5"/>
    <p:sldId id="267" r:id="rId6"/>
    <p:sldId id="260" r:id="rId7"/>
    <p:sldId id="261" r:id="rId8"/>
    <p:sldId id="262" r:id="rId9"/>
    <p:sldId id="263" r:id="rId10"/>
    <p:sldId id="272" r:id="rId11"/>
    <p:sldId id="264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CC66FF"/>
    <a:srgbClr val="CA8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387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hyperlink" Target="http://www.google.ru/imgres?imgurl=http://www.proff-diar.com/uploads/posts/2009-08/1250273610_357dfe979c1c.jpg&amp;imgrefurl=http://www.proff-diar.com/3d-pict-photo-art/page/133/&amp;usg=__HBAXpWB-i9y4AwkK7dlxLes_JFY=&amp;h=350&amp;w=349&amp;sz=19&amp;hl=ru&amp;start=103&amp;zoom=1&amp;tbnid=Bwbz2XSa_et8rM:&amp;tbnh=109&amp;tbnw=103&amp;ei=3EH2Te78JYaYOtOklaUH&amp;prev=/search?q=%D1%80%D0%B8%D1%81%D1%83%D0%BD%D0%BA%D0%B8+%D0%BA%D1%80%D0%B5%D1%81%D0%BB%D0%B0&amp;hl=ru&amp;newwindow=1&amp;sa=G&amp;rlz=1R2TSEH_ruRU387&amp;biw=1345&amp;bih=520&amp;tbm=isch&amp;itbs=1&amp;iact=rc&amp;dur=1308&amp;page=5&amp;ndsp=27&amp;ved=1t:429,r:0,s:103&amp;tx=80&amp;ty=7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hyperlink" Target="http://www.google.ru/imgres?imgurl=http://www.proff-diar.com/uploads/posts/2009-08/1250273610_357dfe979c1c.jpg&amp;imgrefurl=http://www.proff-diar.com/3d-pict-photo-art/page/133/&amp;usg=__HBAXpWB-i9y4AwkK7dlxLes_JFY=&amp;h=350&amp;w=349&amp;sz=19&amp;hl=ru&amp;start=103&amp;zoom=1&amp;tbnid=Bwbz2XSa_et8rM:&amp;tbnh=109&amp;tbnw=103&amp;ei=3EH2Te78JYaYOtOklaUH&amp;prev=/search?q=%D1%80%D0%B8%D1%81%D1%83%D0%BD%D0%BA%D0%B8+%D0%BA%D1%80%D0%B5%D1%81%D0%BB%D0%B0&amp;hl=ru&amp;newwindow=1&amp;sa=G&amp;rlz=1R2TSEH_ruRU387&amp;biw=1345&amp;bih=520&amp;tbm=isch&amp;itbs=1&amp;iact=rc&amp;dur=1308&amp;page=5&amp;ndsp=27&amp;ved=1t:429,r:0,s:103&amp;tx=80&amp;ty=7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609600"/>
            <a:ext cx="7924800" cy="5364163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tt-RU" dirty="0" smtClean="0">
                <a:solidFill>
                  <a:srgbClr val="C00000"/>
                </a:solidFill>
              </a:rPr>
              <a:t>     Тема:</a:t>
            </a:r>
            <a:r>
              <a:rPr lang="tt-RU" dirty="0" smtClean="0"/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tt-RU" dirty="0" smtClean="0">
                <a:solidFill>
                  <a:srgbClr val="7030A0"/>
                </a:solidFill>
              </a:rPr>
              <a:t>   Һәр әйбернең үз үрыны бар.</a:t>
            </a:r>
          </a:p>
          <a:p>
            <a:pPr>
              <a:spcBef>
                <a:spcPts val="0"/>
              </a:spcBef>
              <a:buNone/>
            </a:pPr>
            <a:endParaRPr lang="tt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  <a:buNone/>
            </a:pPr>
            <a:endParaRPr lang="tt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just">
              <a:spcBef>
                <a:spcPts val="0"/>
              </a:spcBef>
              <a:buNone/>
            </a:pPr>
            <a:r>
              <a:rPr lang="tt-RU" dirty="0" smtClean="0">
                <a:solidFill>
                  <a:srgbClr val="C00000"/>
                </a:solidFill>
              </a:rPr>
              <a:t>     Максат:</a:t>
            </a:r>
            <a:r>
              <a:rPr lang="tt-RU" dirty="0" smtClean="0"/>
              <a:t>  </a:t>
            </a:r>
          </a:p>
          <a:p>
            <a:pPr algn="just">
              <a:spcBef>
                <a:spcPts val="0"/>
              </a:spcBef>
              <a:buNone/>
            </a:pPr>
            <a:r>
              <a:rPr lang="tt-RU" dirty="0" smtClean="0"/>
              <a:t>   </a:t>
            </a:r>
            <a:r>
              <a:rPr lang="tt-RU" dirty="0" smtClean="0">
                <a:solidFill>
                  <a:srgbClr val="7030A0"/>
                </a:solidFill>
              </a:rPr>
              <a:t>- яңа ЛБ белән таныштыру һәм аларны       сөйләмдә  дөрес куллана белүгә ирешү;  </a:t>
            </a:r>
          </a:p>
          <a:p>
            <a:pPr algn="just">
              <a:spcBef>
                <a:spcPts val="0"/>
              </a:spcBef>
              <a:buNone/>
            </a:pPr>
            <a:r>
              <a:rPr lang="tt-RU" dirty="0" smtClean="0">
                <a:solidFill>
                  <a:srgbClr val="7030A0"/>
                </a:solidFill>
              </a:rPr>
              <a:t>   - сөйләм телен үстерү өстендә эшләү; </a:t>
            </a:r>
          </a:p>
          <a:p>
            <a:pPr algn="just">
              <a:spcBef>
                <a:spcPts val="0"/>
              </a:spcBef>
              <a:buNone/>
            </a:pPr>
            <a:r>
              <a:rPr lang="tt-RU" dirty="0" smtClean="0">
                <a:solidFill>
                  <a:srgbClr val="7030A0"/>
                </a:solidFill>
              </a:rPr>
              <a:t>    - тәртиплелек һәм җыйнаклык  тәрбияләү</a:t>
            </a:r>
            <a:r>
              <a:rPr lang="tt-RU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  <a:endParaRPr lang="tt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t3.gstatic.com/images?q=tbn:ANd9GcT8ihyegOx_fWnez-mSpG0T9wz7_sTLbpieVnDkB27d3hH-FCbkTjhyQ9D6m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09600" y="2286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l_fi" descr="http://page.md/site/uploads/posts/2008-08/1218902582_rug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304800"/>
            <a:ext cx="1371600" cy="1483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l_fi" descr="http://us.123rf.com/400wm/400/400/zig8/zig80806/zig8080600009/3145526-.jpg"/>
          <p:cNvPicPr/>
          <p:nvPr/>
        </p:nvPicPr>
        <p:blipFill>
          <a:blip r:embed="rId5" cstate="print">
            <a:duotone>
              <a:prstClr val="black"/>
              <a:srgbClr val="0070C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57200" y="2209800"/>
            <a:ext cx="16192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 descr="http://www.metodolog.ru/00792/29.jpg"/>
          <p:cNvPicPr/>
          <p:nvPr/>
        </p:nvPicPr>
        <p:blipFill>
          <a:blip r:embed="rId6" cstate="print">
            <a:duotone>
              <a:prstClr val="black"/>
              <a:srgbClr val="9933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705600" y="304800"/>
            <a:ext cx="1914525" cy="146685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8" name="il_fi" descr="http://www.tvideo.ru/wcmfiles/news_19655_1_2006-4-28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457200"/>
            <a:ext cx="1630540" cy="121920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9" name="il_fi" descr="http://fast.ulmart.ru/good_pics/175624.jpg"/>
          <p:cNvPicPr/>
          <p:nvPr/>
        </p:nvPicPr>
        <p:blipFill>
          <a:blip r:embed="rId8" cstate="print">
            <a:duotone>
              <a:prstClr val="black"/>
              <a:srgbClr val="7030A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581400" y="2286000"/>
            <a:ext cx="127635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l_fi" descr="http://prostiralki.kiev.ua/wp-content/uploads/2010/03/%D1%81%D1%82%D0%B8%D1%80%D0%B0%D0%BB%D1%8C%D0%BD%D0%B0%D1%8F-%D0%BC%D0%B0%D1%88%D0%B8%D0%BD%D0%B0.jpg"/>
          <p:cNvPicPr/>
          <p:nvPr/>
        </p:nvPicPr>
        <p:blipFill>
          <a:blip r:embed="rId9" cstate="print">
            <a:duotone>
              <a:prstClr val="black"/>
              <a:srgbClr val="7030A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086600" y="2438400"/>
            <a:ext cx="1289814" cy="132397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11" name="il_fi" descr="http://thumbs.dreamstime.com/thumblarge_479/1266330988B7Ca52.jpg"/>
          <p:cNvPicPr/>
          <p:nvPr/>
        </p:nvPicPr>
        <p:blipFill>
          <a:blip r:embed="rId10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33400" y="4267200"/>
            <a:ext cx="990600" cy="206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l_fi" descr="http://t1.gstatic.com/images?q=tbn:ANd9GcSIi1PrfPTAYgrHNJ8ii_eknZSsk475-TItPPU7mKP-c7PoeDeL&amp;t=1"/>
          <p:cNvPicPr/>
          <p:nvPr/>
        </p:nvPicPr>
        <p:blipFill>
          <a:blip r:embed="rId11" cstate="print">
            <a:duotone>
              <a:prstClr val="black"/>
              <a:srgbClr val="9933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429000" y="4191000"/>
            <a:ext cx="1466850" cy="2131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l_fi" descr="http://st.free-lance.ru/users/oli4ka/upload/f_4bece8309f926.jpg"/>
          <p:cNvPicPr/>
          <p:nvPr/>
        </p:nvPicPr>
        <p:blipFill>
          <a:blip r:embed="rId12" cstate="print">
            <a:duotone>
              <a:prstClr val="black"/>
              <a:srgbClr val="0070C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010400" y="4419600"/>
            <a:ext cx="13459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838200" y="1752600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tt-RU" dirty="0" smtClean="0"/>
              <a:t>кәнәфи</a:t>
            </a:r>
            <a:endParaRPr lang="tt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895600" y="1752600"/>
            <a:ext cx="841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dirty="0" smtClean="0"/>
              <a:t>келәм </a:t>
            </a:r>
            <a:endParaRPr lang="tt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838200" y="3810000"/>
            <a:ext cx="1000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dirty="0" smtClean="0"/>
              <a:t>суыткыч</a:t>
            </a:r>
            <a:endParaRPr lang="tt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010400" y="1828800"/>
            <a:ext cx="1338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dirty="0" smtClean="0"/>
              <a:t>комп</a:t>
            </a:r>
            <a:r>
              <a:rPr lang="ru-RU" dirty="0" err="1" smtClean="0"/>
              <a:t>ьютер</a:t>
            </a:r>
            <a:r>
              <a:rPr lang="ru-RU" dirty="0" smtClean="0"/>
              <a:t> </a:t>
            </a:r>
            <a:endParaRPr lang="tt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800600" y="1752600"/>
            <a:ext cx="1193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dirty="0" smtClean="0"/>
              <a:t>телевизор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429000" y="3733800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 газ  </a:t>
            </a:r>
            <a:r>
              <a:rPr lang="ru-RU" dirty="0" err="1" smtClean="0"/>
              <a:t>плитәсе</a:t>
            </a:r>
            <a:r>
              <a:rPr lang="tt-RU" dirty="0" smtClean="0"/>
              <a:t>               </a:t>
            </a:r>
            <a:endParaRPr lang="tt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553200" y="37338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dirty="0" err="1" smtClean="0"/>
              <a:t>кер</a:t>
            </a:r>
            <a:r>
              <a:rPr lang="ru-RU" dirty="0" smtClean="0"/>
              <a:t>  </a:t>
            </a:r>
            <a:r>
              <a:rPr lang="ru-RU" dirty="0" err="1" smtClean="0"/>
              <a:t>юу</a:t>
            </a:r>
            <a:r>
              <a:rPr lang="ru-RU" dirty="0" smtClean="0"/>
              <a:t>  </a:t>
            </a:r>
            <a:r>
              <a:rPr lang="ru-RU" dirty="0" err="1" smtClean="0"/>
              <a:t>машинасы</a:t>
            </a:r>
            <a:endParaRPr lang="ru-RU" dirty="0" smtClean="0"/>
          </a:p>
        </p:txBody>
      </p:sp>
      <p:sp>
        <p:nvSpPr>
          <p:cNvPr id="24" name="Прямоугольник 23"/>
          <p:cNvSpPr/>
          <p:nvPr/>
        </p:nvSpPr>
        <p:spPr>
          <a:xfrm>
            <a:off x="304800" y="6400800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err="1" smtClean="0"/>
              <a:t>китап</a:t>
            </a:r>
            <a:r>
              <a:rPr lang="ru-RU" dirty="0" smtClean="0"/>
              <a:t>  шкафы</a:t>
            </a:r>
            <a:endParaRPr lang="tt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429000" y="6400800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кием  шкафы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858000" y="6248400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err="1" smtClean="0"/>
              <a:t>тузан</a:t>
            </a:r>
            <a:r>
              <a:rPr lang="ru-RU" dirty="0" smtClean="0"/>
              <a:t>  </a:t>
            </a:r>
            <a:r>
              <a:rPr lang="ru-RU" dirty="0" err="1" smtClean="0"/>
              <a:t>суырткыч</a:t>
            </a: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838200"/>
            <a:ext cx="7315200" cy="49530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     </a:t>
            </a:r>
            <a:r>
              <a:rPr lang="ru-RU" sz="3600" i="1" u="sng" dirty="0" err="1" smtClean="0">
                <a:solidFill>
                  <a:srgbClr val="C00000"/>
                </a:solidFill>
              </a:rPr>
              <a:t>Димәк:</a:t>
            </a:r>
            <a:endParaRPr lang="ru-RU" sz="3600" i="1" u="sng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    </a:t>
            </a:r>
            <a:r>
              <a:rPr lang="ru-RU" sz="3600" dirty="0" err="1" smtClean="0">
                <a:solidFill>
                  <a:srgbClr val="7030A0"/>
                </a:solidFill>
              </a:rPr>
              <a:t>Һәр йорт</a:t>
            </a:r>
            <a:r>
              <a:rPr lang="ru-RU" sz="3600" dirty="0" smtClean="0">
                <a:solidFill>
                  <a:srgbClr val="7030A0"/>
                </a:solidFill>
              </a:rPr>
              <a:t> </a:t>
            </a:r>
            <a:r>
              <a:rPr lang="ru-RU" sz="3600" dirty="0" err="1" smtClean="0">
                <a:solidFill>
                  <a:srgbClr val="7030A0"/>
                </a:solidFill>
              </a:rPr>
              <a:t>җиһазының, һәр көнкүреш әйберенең фатирда</a:t>
            </a:r>
            <a:r>
              <a:rPr lang="ru-RU" sz="3600" dirty="0" smtClean="0">
                <a:solidFill>
                  <a:srgbClr val="7030A0"/>
                </a:solidFill>
              </a:rPr>
              <a:t> </a:t>
            </a:r>
            <a:r>
              <a:rPr lang="ru-RU" sz="3600" dirty="0" err="1" smtClean="0">
                <a:solidFill>
                  <a:srgbClr val="7030A0"/>
                </a:solidFill>
              </a:rPr>
              <a:t>үз урыны</a:t>
            </a:r>
            <a:r>
              <a:rPr lang="ru-RU" sz="3600" dirty="0" smtClean="0">
                <a:solidFill>
                  <a:srgbClr val="7030A0"/>
                </a:solidFill>
              </a:rPr>
              <a:t> бар. </a:t>
            </a:r>
            <a:r>
              <a:rPr lang="ru-RU" sz="3600" dirty="0" err="1" smtClean="0">
                <a:solidFill>
                  <a:srgbClr val="7030A0"/>
                </a:solidFill>
              </a:rPr>
              <a:t>Әйберләр үз урынында</a:t>
            </a:r>
            <a:r>
              <a:rPr lang="ru-RU" sz="3600" dirty="0" smtClean="0">
                <a:solidFill>
                  <a:srgbClr val="7030A0"/>
                </a:solidFill>
              </a:rPr>
              <a:t> </a:t>
            </a:r>
            <a:r>
              <a:rPr lang="ru-RU" sz="3600" dirty="0" err="1" smtClean="0">
                <a:solidFill>
                  <a:srgbClr val="7030A0"/>
                </a:solidFill>
              </a:rPr>
              <a:t>торганда</a:t>
            </a:r>
            <a:r>
              <a:rPr lang="ru-RU" sz="3600" dirty="0" smtClean="0">
                <a:solidFill>
                  <a:srgbClr val="7030A0"/>
                </a:solidFill>
              </a:rPr>
              <a:t> </a:t>
            </a:r>
            <a:r>
              <a:rPr lang="ru-RU" sz="3600" dirty="0" err="1" smtClean="0">
                <a:solidFill>
                  <a:srgbClr val="7030A0"/>
                </a:solidFill>
              </a:rPr>
              <a:t>гына</a:t>
            </a:r>
            <a:r>
              <a:rPr lang="ru-RU" sz="3600" dirty="0" smtClean="0">
                <a:solidFill>
                  <a:srgbClr val="7030A0"/>
                </a:solidFill>
              </a:rPr>
              <a:t> </a:t>
            </a:r>
            <a:r>
              <a:rPr lang="ru-RU" sz="3600" dirty="0" err="1" smtClean="0">
                <a:solidFill>
                  <a:srgbClr val="7030A0"/>
                </a:solidFill>
              </a:rPr>
              <a:t>өйдә тәртип була</a:t>
            </a:r>
            <a:r>
              <a:rPr lang="ru-RU" sz="3600" dirty="0" smtClean="0">
                <a:solidFill>
                  <a:srgbClr val="7030A0"/>
                </a:solidFill>
              </a:rPr>
              <a:t>.</a:t>
            </a:r>
            <a:endParaRPr lang="tt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algn="ctr">
              <a:buNone/>
            </a:pPr>
            <a:endParaRPr lang="tt-RU" dirty="0" smtClean="0"/>
          </a:p>
          <a:p>
            <a:pPr algn="ctr">
              <a:buNone/>
            </a:pPr>
            <a:endParaRPr lang="tt-RU" dirty="0" smtClean="0"/>
          </a:p>
          <a:p>
            <a:pPr algn="ctr">
              <a:buNone/>
            </a:pPr>
            <a:r>
              <a:rPr lang="tt-RU" sz="6000" dirty="0" smtClean="0">
                <a:solidFill>
                  <a:srgbClr val="C00000"/>
                </a:solidFill>
              </a:rPr>
              <a:t>Иг</a:t>
            </a:r>
            <a:r>
              <a:rPr lang="ru-RU" sz="6000" dirty="0" err="1" smtClean="0">
                <a:solidFill>
                  <a:srgbClr val="C00000"/>
                </a:solidFill>
              </a:rPr>
              <a:t>ътибарыгыз</a:t>
            </a:r>
            <a:r>
              <a:rPr lang="ru-RU" sz="6000" dirty="0" smtClean="0">
                <a:solidFill>
                  <a:srgbClr val="C00000"/>
                </a:solidFill>
              </a:rPr>
              <a:t>  </a:t>
            </a:r>
            <a:r>
              <a:rPr lang="ru-RU" sz="6000" dirty="0" err="1" smtClean="0">
                <a:solidFill>
                  <a:srgbClr val="C00000"/>
                </a:solidFill>
              </a:rPr>
              <a:t>өчен  рәхмәт!</a:t>
            </a:r>
            <a:endParaRPr lang="tt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9831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tt-RU" sz="88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tt-RU" sz="8800" dirty="0" smtClean="0">
                <a:solidFill>
                  <a:srgbClr val="7030A0"/>
                </a:solidFill>
              </a:rPr>
              <a:t>Хәерле иртә!</a:t>
            </a:r>
            <a:endParaRPr lang="tt-RU" sz="8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3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14400"/>
            <a:ext cx="7848600" cy="52117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tt-RU" sz="4800" dirty="0" smtClean="0">
                <a:solidFill>
                  <a:srgbClr val="C00000"/>
                </a:solidFill>
              </a:rPr>
              <a:t>   </a:t>
            </a:r>
            <a:r>
              <a:rPr lang="en-US" sz="4800" dirty="0" smtClean="0">
                <a:solidFill>
                  <a:srgbClr val="C00000"/>
                </a:solidFill>
              </a:rPr>
              <a:t>  </a:t>
            </a:r>
            <a:r>
              <a:rPr lang="tt-RU" sz="5800" dirty="0" smtClean="0">
                <a:solidFill>
                  <a:srgbClr val="C00000"/>
                </a:solidFill>
              </a:rPr>
              <a:t>Һәр </a:t>
            </a:r>
          </a:p>
          <a:p>
            <a:pPr>
              <a:buNone/>
            </a:pPr>
            <a:r>
              <a:rPr lang="tt-RU" sz="5800" dirty="0" smtClean="0">
                <a:solidFill>
                  <a:srgbClr val="C00000"/>
                </a:solidFill>
              </a:rPr>
              <a:t>        </a:t>
            </a:r>
            <a:r>
              <a:rPr lang="en-US" sz="5800" dirty="0" smtClean="0">
                <a:solidFill>
                  <a:srgbClr val="C00000"/>
                </a:solidFill>
              </a:rPr>
              <a:t> </a:t>
            </a:r>
            <a:r>
              <a:rPr lang="tt-RU" sz="5800" dirty="0" smtClean="0">
                <a:solidFill>
                  <a:srgbClr val="C00000"/>
                </a:solidFill>
              </a:rPr>
              <a:t>әйбернең </a:t>
            </a:r>
          </a:p>
          <a:p>
            <a:pPr>
              <a:buNone/>
            </a:pPr>
            <a:r>
              <a:rPr lang="tt-RU" sz="5800" dirty="0" smtClean="0">
                <a:solidFill>
                  <a:srgbClr val="C00000"/>
                </a:solidFill>
              </a:rPr>
              <a:t>                         </a:t>
            </a:r>
            <a:r>
              <a:rPr lang="en-US" sz="5800" dirty="0" smtClean="0">
                <a:solidFill>
                  <a:srgbClr val="C00000"/>
                </a:solidFill>
              </a:rPr>
              <a:t> </a:t>
            </a:r>
            <a:r>
              <a:rPr lang="tt-RU" sz="5800" dirty="0" smtClean="0">
                <a:solidFill>
                  <a:srgbClr val="C00000"/>
                </a:solidFill>
              </a:rPr>
              <a:t> үз </a:t>
            </a:r>
          </a:p>
          <a:p>
            <a:pPr>
              <a:buNone/>
            </a:pPr>
            <a:r>
              <a:rPr lang="tt-RU" sz="5800" dirty="0" smtClean="0">
                <a:solidFill>
                  <a:srgbClr val="C00000"/>
                </a:solidFill>
              </a:rPr>
              <a:t>                              урыны </a:t>
            </a:r>
          </a:p>
          <a:p>
            <a:pPr>
              <a:buNone/>
            </a:pPr>
            <a:r>
              <a:rPr lang="tt-RU" sz="5800" dirty="0" smtClean="0">
                <a:solidFill>
                  <a:srgbClr val="C00000"/>
                </a:solidFill>
              </a:rPr>
              <a:t>                                        бар</a:t>
            </a:r>
            <a:endParaRPr lang="tt-RU" sz="5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990600"/>
            <a:ext cx="7638587" cy="482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029200" y="457200"/>
            <a:ext cx="1367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dirty="0" smtClean="0"/>
              <a:t> алгы бүлмә</a:t>
            </a:r>
            <a:endParaRPr lang="tt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629400" y="457200"/>
            <a:ext cx="18774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tt-RU" dirty="0" smtClean="0"/>
              <a:t>балалар бүлмәсе</a:t>
            </a:r>
            <a:endParaRPr lang="tt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29000" y="5791200"/>
            <a:ext cx="1398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dirty="0" smtClean="0"/>
              <a:t> аш бүлмәсе</a:t>
            </a:r>
            <a:endParaRPr lang="tt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76800" y="5791200"/>
            <a:ext cx="16145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dirty="0" smtClean="0"/>
              <a:t>юыну бүлмәсе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629400" y="5791200"/>
            <a:ext cx="15744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dirty="0" smtClean="0"/>
              <a:t>йокы бүлмәсе</a:t>
            </a:r>
            <a:endParaRPr lang="tt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t3.gstatic.com/images?q=tbn:ANd9GcT8ihyegOx_fWnez-mSpG0T9wz7_sTLbpieVnDkB27d3hH-FCbkTjhyQ9D6m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09600" y="2286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l_fi" descr="http://page.md/site/uploads/posts/2008-08/1218902582_rug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304800"/>
            <a:ext cx="1371600" cy="1483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l_fi" descr="http://us.123rf.com/400wm/400/400/zig8/zig80806/zig8080600009/3145526-.jpg"/>
          <p:cNvPicPr/>
          <p:nvPr/>
        </p:nvPicPr>
        <p:blipFill>
          <a:blip r:embed="rId5" cstate="print">
            <a:duotone>
              <a:prstClr val="black"/>
              <a:srgbClr val="0070C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57200" y="2209800"/>
            <a:ext cx="16192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l_fi" descr="http://www.metodolog.ru/00792/29.jpg"/>
          <p:cNvPicPr/>
          <p:nvPr/>
        </p:nvPicPr>
        <p:blipFill>
          <a:blip r:embed="rId6" cstate="print">
            <a:duotone>
              <a:prstClr val="black"/>
              <a:srgbClr val="9933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705600" y="304800"/>
            <a:ext cx="1914525" cy="146685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8" name="il_fi" descr="http://www.tvideo.ru/wcmfiles/news_19655_1_2006-4-28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457200"/>
            <a:ext cx="1630540" cy="121920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9" name="il_fi" descr="http://fast.ulmart.ru/good_pics/175624.jpg"/>
          <p:cNvPicPr/>
          <p:nvPr/>
        </p:nvPicPr>
        <p:blipFill>
          <a:blip r:embed="rId8" cstate="print">
            <a:duotone>
              <a:prstClr val="black"/>
              <a:srgbClr val="7030A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581400" y="2286000"/>
            <a:ext cx="127635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l_fi" descr="http://prostiralki.kiev.ua/wp-content/uploads/2010/03/%D1%81%D1%82%D0%B8%D1%80%D0%B0%D0%BB%D1%8C%D0%BD%D0%B0%D1%8F-%D0%BC%D0%B0%D1%88%D0%B8%D0%BD%D0%B0.jpg"/>
          <p:cNvPicPr/>
          <p:nvPr/>
        </p:nvPicPr>
        <p:blipFill>
          <a:blip r:embed="rId9" cstate="print">
            <a:duotone>
              <a:prstClr val="black"/>
              <a:srgbClr val="7030A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086600" y="2438400"/>
            <a:ext cx="1289814" cy="132397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11" name="il_fi" descr="http://thumbs.dreamstime.com/thumblarge_479/1266330988B7Ca52.jpg"/>
          <p:cNvPicPr/>
          <p:nvPr/>
        </p:nvPicPr>
        <p:blipFill>
          <a:blip r:embed="rId10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33400" y="4267200"/>
            <a:ext cx="990600" cy="206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l_fi" descr="http://t1.gstatic.com/images?q=tbn:ANd9GcSIi1PrfPTAYgrHNJ8ii_eknZSsk475-TItPPU7mKP-c7PoeDeL&amp;t=1"/>
          <p:cNvPicPr/>
          <p:nvPr/>
        </p:nvPicPr>
        <p:blipFill>
          <a:blip r:embed="rId11" cstate="print">
            <a:duotone>
              <a:prstClr val="black"/>
              <a:srgbClr val="9933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429000" y="4191000"/>
            <a:ext cx="1466850" cy="2131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l_fi" descr="http://st.free-lance.ru/users/oli4ka/upload/f_4bece8309f926.jpg"/>
          <p:cNvPicPr/>
          <p:nvPr/>
        </p:nvPicPr>
        <p:blipFill>
          <a:blip r:embed="rId12" cstate="print">
            <a:duotone>
              <a:prstClr val="black"/>
              <a:srgbClr val="0070C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010400" y="4419600"/>
            <a:ext cx="13459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838200" y="1752600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tt-RU" dirty="0" smtClean="0"/>
              <a:t>кәнәфи</a:t>
            </a:r>
            <a:endParaRPr lang="tt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895600" y="1752600"/>
            <a:ext cx="841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dirty="0" smtClean="0"/>
              <a:t>келәм </a:t>
            </a:r>
            <a:endParaRPr lang="tt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838200" y="3810000"/>
            <a:ext cx="1000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dirty="0" smtClean="0"/>
              <a:t>суыткыч</a:t>
            </a:r>
            <a:endParaRPr lang="tt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010400" y="1828800"/>
            <a:ext cx="1338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dirty="0" smtClean="0"/>
              <a:t>комп</a:t>
            </a:r>
            <a:r>
              <a:rPr lang="ru-RU" dirty="0" err="1" smtClean="0"/>
              <a:t>ьютер</a:t>
            </a:r>
            <a:r>
              <a:rPr lang="ru-RU" dirty="0" smtClean="0"/>
              <a:t> </a:t>
            </a:r>
            <a:endParaRPr lang="tt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800600" y="1752600"/>
            <a:ext cx="1193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dirty="0" smtClean="0"/>
              <a:t>телевизор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429000" y="3733800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 газ  </a:t>
            </a:r>
            <a:r>
              <a:rPr lang="ru-RU" dirty="0" err="1" smtClean="0"/>
              <a:t>плитәсе</a:t>
            </a:r>
            <a:r>
              <a:rPr lang="tt-RU" dirty="0" smtClean="0"/>
              <a:t>               </a:t>
            </a:r>
            <a:endParaRPr lang="tt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553200" y="37338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dirty="0" err="1" smtClean="0"/>
              <a:t>кер</a:t>
            </a:r>
            <a:r>
              <a:rPr lang="ru-RU" dirty="0" smtClean="0"/>
              <a:t>  </a:t>
            </a:r>
            <a:r>
              <a:rPr lang="ru-RU" dirty="0" err="1" smtClean="0"/>
              <a:t>юу</a:t>
            </a:r>
            <a:r>
              <a:rPr lang="ru-RU" dirty="0" smtClean="0"/>
              <a:t>  </a:t>
            </a:r>
            <a:r>
              <a:rPr lang="ru-RU" dirty="0" err="1" smtClean="0"/>
              <a:t>машинасы</a:t>
            </a:r>
            <a:endParaRPr lang="ru-RU" dirty="0" smtClean="0"/>
          </a:p>
        </p:txBody>
      </p:sp>
      <p:sp>
        <p:nvSpPr>
          <p:cNvPr id="24" name="Прямоугольник 23"/>
          <p:cNvSpPr/>
          <p:nvPr/>
        </p:nvSpPr>
        <p:spPr>
          <a:xfrm>
            <a:off x="304800" y="6400800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err="1" smtClean="0"/>
              <a:t>китап</a:t>
            </a:r>
            <a:r>
              <a:rPr lang="ru-RU" dirty="0" smtClean="0"/>
              <a:t>  шкафы</a:t>
            </a:r>
            <a:endParaRPr lang="tt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429000" y="6400800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кием  шкафы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858000" y="6248400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err="1" smtClean="0"/>
              <a:t>тузан</a:t>
            </a:r>
            <a:r>
              <a:rPr lang="ru-RU" dirty="0" smtClean="0"/>
              <a:t>  </a:t>
            </a:r>
            <a:r>
              <a:rPr lang="ru-RU" dirty="0" err="1" smtClean="0"/>
              <a:t>суырткыч</a:t>
            </a: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066800"/>
            <a:ext cx="6477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457200"/>
            <a:ext cx="7848600" cy="5592763"/>
          </a:xfrm>
        </p:spPr>
        <p:txBody>
          <a:bodyPr/>
          <a:lstStyle/>
          <a:p>
            <a:pPr>
              <a:buNone/>
            </a:pPr>
            <a:r>
              <a:rPr lang="tt-RU" sz="3600" dirty="0" smtClean="0">
                <a:solidFill>
                  <a:srgbClr val="C00000"/>
                </a:solidFill>
              </a:rPr>
              <a:t> Җавапларыгызны тикшерегез:</a:t>
            </a:r>
          </a:p>
          <a:p>
            <a:pPr>
              <a:buNone/>
            </a:pPr>
            <a:endParaRPr lang="tt-RU" sz="36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tt-RU" dirty="0" smtClean="0">
              <a:solidFill>
                <a:srgbClr val="C00000"/>
              </a:solidFill>
            </a:endParaRPr>
          </a:p>
          <a:p>
            <a:pPr algn="just">
              <a:buNone/>
            </a:pPr>
            <a:r>
              <a:rPr lang="tt-RU" dirty="0" smtClean="0">
                <a:solidFill>
                  <a:schemeClr val="accent4">
                    <a:lumMod val="50000"/>
                  </a:schemeClr>
                </a:solidFill>
              </a:rPr>
              <a:t>1. Суыткыч ашамлыкларны суыта.</a:t>
            </a:r>
          </a:p>
          <a:p>
            <a:pPr algn="just">
              <a:buNone/>
            </a:pPr>
            <a:endParaRPr lang="tt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tt-RU" dirty="0" smtClean="0">
                <a:solidFill>
                  <a:schemeClr val="accent4">
                    <a:lumMod val="50000"/>
                  </a:schemeClr>
                </a:solidFill>
              </a:rPr>
              <a:t>2. Кер юу машинасы керләрне юа.</a:t>
            </a:r>
          </a:p>
          <a:p>
            <a:pPr algn="just">
              <a:buNone/>
            </a:pPr>
            <a:endParaRPr lang="tt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tt-RU" dirty="0" smtClean="0">
                <a:solidFill>
                  <a:schemeClr val="accent4">
                    <a:lumMod val="50000"/>
                  </a:schemeClr>
                </a:solidFill>
              </a:rPr>
              <a:t>3. Тузан суырткыч тузанны суырта.</a:t>
            </a:r>
            <a:endParaRPr lang="tt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304800"/>
            <a:ext cx="8077200" cy="6324600"/>
          </a:xfrm>
        </p:spPr>
        <p:txBody>
          <a:bodyPr>
            <a:normAutofit/>
          </a:bodyPr>
          <a:lstStyle/>
          <a:p>
            <a:pPr>
              <a:buNone/>
            </a:pPr>
            <a:endParaRPr lang="tt-RU" sz="2000" dirty="0" smtClean="0"/>
          </a:p>
          <a:p>
            <a:pPr>
              <a:buNone/>
            </a:pPr>
            <a:r>
              <a:rPr lang="ru-RU" sz="2000" i="1" dirty="0" smtClean="0"/>
              <a:t>      </a:t>
            </a:r>
            <a:r>
              <a:rPr lang="ru-RU" sz="2000" i="1" u="sng" dirty="0" err="1" smtClean="0"/>
              <a:t>Үрнәк:</a:t>
            </a:r>
            <a:r>
              <a:rPr lang="ru-RU" sz="2000" i="1" dirty="0" err="1" smtClean="0"/>
              <a:t>   </a:t>
            </a:r>
            <a:r>
              <a:rPr lang="ru-RU" sz="2000" dirty="0" err="1" smtClean="0"/>
              <a:t> </a:t>
            </a:r>
            <a:r>
              <a:rPr lang="ru-RU" sz="2000" dirty="0" smtClean="0"/>
              <a:t>Газ </a:t>
            </a:r>
            <a:r>
              <a:rPr lang="ru-RU" sz="2000" dirty="0" err="1" smtClean="0"/>
              <a:t>плитәсе аш</a:t>
            </a:r>
            <a:r>
              <a:rPr lang="ru-RU" sz="2000" dirty="0" smtClean="0"/>
              <a:t> </a:t>
            </a:r>
            <a:r>
              <a:rPr lang="ru-RU" sz="2000" dirty="0" err="1" smtClean="0"/>
              <a:t>бүлмәсе</a:t>
            </a:r>
            <a:r>
              <a:rPr lang="ru-RU" sz="2000" b="1" i="1" dirty="0" err="1" smtClean="0"/>
              <a:t>ндә</a:t>
            </a:r>
            <a:r>
              <a:rPr lang="ru-RU" sz="2000" dirty="0" err="1" smtClean="0"/>
              <a:t> торырга</a:t>
            </a:r>
            <a:r>
              <a:rPr lang="ru-RU" sz="2000" dirty="0" smtClean="0"/>
              <a:t> </a:t>
            </a:r>
            <a:r>
              <a:rPr lang="ru-RU" sz="2000" dirty="0" err="1" smtClean="0"/>
              <a:t>тиеш</a:t>
            </a:r>
            <a:r>
              <a:rPr lang="ru-RU" sz="2000" dirty="0" smtClean="0"/>
              <a:t>.</a:t>
            </a:r>
            <a:endParaRPr lang="tt-RU" sz="2000" dirty="0" smtClean="0"/>
          </a:p>
          <a:p>
            <a:pPr>
              <a:buNone/>
            </a:pPr>
            <a:endParaRPr lang="tt-RU" sz="2000" dirty="0" smtClean="0"/>
          </a:p>
          <a:p>
            <a:pPr>
              <a:buNone/>
            </a:pPr>
            <a:r>
              <a:rPr lang="tt-RU" sz="2000" dirty="0" smtClean="0"/>
              <a:t>Газ плитәсе                    </a:t>
            </a:r>
          </a:p>
          <a:p>
            <a:pPr>
              <a:buNone/>
            </a:pPr>
            <a:r>
              <a:rPr lang="tt-RU" sz="2000" dirty="0" smtClean="0"/>
              <a:t>Суыткыч</a:t>
            </a:r>
          </a:p>
          <a:p>
            <a:pPr>
              <a:buNone/>
            </a:pPr>
            <a:r>
              <a:rPr lang="tt-RU" sz="2000" dirty="0" smtClean="0"/>
              <a:t>Кер юу машинасы</a:t>
            </a:r>
          </a:p>
          <a:p>
            <a:pPr>
              <a:buNone/>
            </a:pPr>
            <a:r>
              <a:rPr lang="tt-RU" sz="2000" dirty="0" smtClean="0"/>
              <a:t>Тузан суырткыч               кунак бүлмәсе</a:t>
            </a:r>
          </a:p>
          <a:p>
            <a:pPr>
              <a:buNone/>
            </a:pPr>
            <a:r>
              <a:rPr lang="tt-RU" sz="2000" dirty="0" smtClean="0"/>
              <a:t>Телевизор                         юыну бүлмәсе            </a:t>
            </a:r>
            <a:r>
              <a:rPr lang="tt-RU" sz="2000" b="1" i="1" dirty="0" smtClean="0"/>
              <a:t>ндә</a:t>
            </a:r>
          </a:p>
          <a:p>
            <a:pPr>
              <a:buNone/>
            </a:pPr>
            <a:r>
              <a:rPr lang="tt-RU" sz="2000" dirty="0" smtClean="0"/>
              <a:t>Комп</a:t>
            </a:r>
            <a:r>
              <a:rPr lang="ru-RU" sz="2000" dirty="0" err="1" smtClean="0"/>
              <a:t>ьютер</a:t>
            </a:r>
            <a:r>
              <a:rPr lang="ru-RU" sz="2000" dirty="0" smtClean="0"/>
              <a:t>                       </a:t>
            </a:r>
            <a:r>
              <a:rPr lang="ru-RU" sz="2000" dirty="0" err="1" smtClean="0"/>
              <a:t>алгы</a:t>
            </a:r>
            <a:r>
              <a:rPr lang="ru-RU" sz="2000" dirty="0" smtClean="0"/>
              <a:t> </a:t>
            </a:r>
            <a:r>
              <a:rPr lang="ru-RU" sz="2000" dirty="0" err="1" smtClean="0"/>
              <a:t>бүлмә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Диван                                </a:t>
            </a:r>
            <a:r>
              <a:rPr lang="ru-RU" sz="2000" dirty="0" err="1" smtClean="0"/>
              <a:t>караңгы бүлмә                            торырга</a:t>
            </a:r>
            <a:r>
              <a:rPr lang="ru-RU" sz="2000" dirty="0" smtClean="0"/>
              <a:t> </a:t>
            </a:r>
            <a:r>
              <a:rPr lang="ru-RU" sz="2000" dirty="0" err="1" smtClean="0"/>
              <a:t>тиеш</a:t>
            </a:r>
            <a:r>
              <a:rPr lang="ru-RU" sz="2000" smtClean="0"/>
              <a:t>.</a:t>
            </a:r>
            <a:endParaRPr lang="ru-RU" sz="2000" dirty="0" smtClean="0"/>
          </a:p>
          <a:p>
            <a:pPr>
              <a:buNone/>
            </a:pPr>
            <a:r>
              <a:rPr lang="ru-RU" sz="2000" dirty="0" err="1" smtClean="0"/>
              <a:t>Кәнәфи                              йокы</a:t>
            </a:r>
            <a:r>
              <a:rPr lang="ru-RU" sz="2000" dirty="0" smtClean="0"/>
              <a:t> </a:t>
            </a:r>
            <a:r>
              <a:rPr lang="ru-RU" sz="2000" dirty="0" err="1" smtClean="0"/>
              <a:t>бүлмәсе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Торшер                              </a:t>
            </a:r>
            <a:r>
              <a:rPr lang="ru-RU" sz="2000" dirty="0" err="1" smtClean="0"/>
              <a:t>балалар</a:t>
            </a:r>
            <a:r>
              <a:rPr lang="ru-RU" sz="2000" dirty="0" smtClean="0"/>
              <a:t> </a:t>
            </a:r>
            <a:r>
              <a:rPr lang="ru-RU" sz="2000" dirty="0" err="1" smtClean="0"/>
              <a:t>бүлмәсе       </a:t>
            </a:r>
            <a:r>
              <a:rPr lang="ru-RU" sz="2000" b="1" i="1" dirty="0" err="1" smtClean="0"/>
              <a:t>дә</a:t>
            </a:r>
            <a:endParaRPr lang="ru-RU" sz="2000" b="1" i="1" dirty="0" smtClean="0"/>
          </a:p>
          <a:p>
            <a:pPr>
              <a:buNone/>
            </a:pPr>
            <a:r>
              <a:rPr lang="ru-RU" sz="2000" dirty="0" err="1" smtClean="0"/>
              <a:t>Китап</a:t>
            </a:r>
            <a:r>
              <a:rPr lang="ru-RU" sz="2000" dirty="0" smtClean="0"/>
              <a:t> шкафы                    </a:t>
            </a:r>
            <a:r>
              <a:rPr lang="ru-RU" sz="2000" dirty="0" err="1" smtClean="0"/>
              <a:t>аш</a:t>
            </a:r>
            <a:r>
              <a:rPr lang="ru-RU" sz="2000" dirty="0" smtClean="0"/>
              <a:t> </a:t>
            </a:r>
            <a:r>
              <a:rPr lang="ru-RU" sz="2000" dirty="0" err="1" smtClean="0"/>
              <a:t>бүлмәсе</a:t>
            </a:r>
            <a:endParaRPr lang="ru-RU" sz="2000" dirty="0" smtClean="0"/>
          </a:p>
          <a:p>
            <a:pPr>
              <a:buNone/>
            </a:pPr>
            <a:r>
              <a:rPr lang="ru-RU" sz="2000" dirty="0" err="1" smtClean="0"/>
              <a:t>Савыт-саба</a:t>
            </a:r>
            <a:r>
              <a:rPr lang="ru-RU" sz="2000" dirty="0" smtClean="0"/>
              <a:t> шкафы </a:t>
            </a:r>
          </a:p>
          <a:p>
            <a:pPr>
              <a:buNone/>
            </a:pPr>
            <a:r>
              <a:rPr lang="ru-RU" sz="2000" dirty="0" smtClean="0"/>
              <a:t>Кием шкафы</a:t>
            </a:r>
          </a:p>
          <a:p>
            <a:pPr>
              <a:buNone/>
            </a:pPr>
            <a:r>
              <a:rPr lang="ru-RU" sz="2000" dirty="0" err="1" smtClean="0"/>
              <a:t>Келәм</a:t>
            </a:r>
            <a:r>
              <a:rPr lang="ru-RU" sz="2000" dirty="0" smtClean="0"/>
              <a:t>        </a:t>
            </a:r>
            <a:endParaRPr lang="tt-RU" sz="20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1028700" y="3390900"/>
            <a:ext cx="449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4229100" y="3390900"/>
            <a:ext cx="2362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105400" y="3429000"/>
            <a:ext cx="2286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048000"/>
            <a:ext cx="5594001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"/>
            <a:ext cx="5638798" cy="3326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208</Words>
  <Application>Microsoft Office PowerPoint</Application>
  <PresentationFormat>Экран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Эндже</cp:lastModifiedBy>
  <cp:revision>152</cp:revision>
  <dcterms:created xsi:type="dcterms:W3CDTF">2011-06-10T16:34:51Z</dcterms:created>
  <dcterms:modified xsi:type="dcterms:W3CDTF">2016-11-24T09:31:17Z</dcterms:modified>
</cp:coreProperties>
</file>