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4" r:id="rId3"/>
    <p:sldId id="268" r:id="rId4"/>
    <p:sldId id="276" r:id="rId5"/>
    <p:sldId id="266" r:id="rId6"/>
    <p:sldId id="270" r:id="rId7"/>
    <p:sldId id="272" r:id="rId8"/>
    <p:sldId id="273" r:id="rId9"/>
    <p:sldId id="274" r:id="rId10"/>
    <p:sldId id="27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35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E438C-EA8F-4CF2-8A69-0BAD91CB8198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7BC9-5B26-488F-B837-85AB4D4E66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E438C-EA8F-4CF2-8A69-0BAD91CB8198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7BC9-5B26-488F-B837-85AB4D4E66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E438C-EA8F-4CF2-8A69-0BAD91CB8198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7BC9-5B26-488F-B837-85AB4D4E66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E438C-EA8F-4CF2-8A69-0BAD91CB8198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7BC9-5B26-488F-B837-85AB4D4E66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E438C-EA8F-4CF2-8A69-0BAD91CB8198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7BC9-5B26-488F-B837-85AB4D4E66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E438C-EA8F-4CF2-8A69-0BAD91CB8198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7BC9-5B26-488F-B837-85AB4D4E66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E438C-EA8F-4CF2-8A69-0BAD91CB8198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7BC9-5B26-488F-B837-85AB4D4E66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E438C-EA8F-4CF2-8A69-0BAD91CB8198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7BC9-5B26-488F-B837-85AB4D4E66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E438C-EA8F-4CF2-8A69-0BAD91CB8198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7BC9-5B26-488F-B837-85AB4D4E66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E438C-EA8F-4CF2-8A69-0BAD91CB8198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7BC9-5B26-488F-B837-85AB4D4E66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E438C-EA8F-4CF2-8A69-0BAD91CB8198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47BC9-5B26-488F-B837-85AB4D4E66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4E438C-EA8F-4CF2-8A69-0BAD91CB8198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447BC9-5B26-488F-B837-85AB4D4E665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3.jpeg"/><Relationship Id="rId7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3.jpeg"/><Relationship Id="rId7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3.jpeg"/><Relationship Id="rId7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Ренат Харис</a:t>
            </a:r>
            <a:br>
              <a:rPr lang="tt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1941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14744" y="1928802"/>
            <a:ext cx="4972056" cy="419736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1. Ренат Харис кем ул?</a:t>
            </a:r>
          </a:p>
          <a:p>
            <a:pPr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2. Ничәнче елда туа?</a:t>
            </a:r>
          </a:p>
          <a:p>
            <a:pPr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3. Кайда туа?</a:t>
            </a:r>
          </a:p>
          <a:p>
            <a:pPr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4. Кайларда укый?</a:t>
            </a:r>
          </a:p>
          <a:p>
            <a:pPr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5. Нәрсәләр яза?</a:t>
            </a:r>
          </a:p>
          <a:p>
            <a:pPr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6. Ничә ел яши?</a:t>
            </a:r>
          </a:p>
          <a:p>
            <a:pPr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Дәрестә кайсы әсәрен укыдык?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3" name="Picture 2" descr="C:\Users\home\Desktop\скачанные файлы.j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428736"/>
            <a:ext cx="2714644" cy="41434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114668" cy="4525963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846158"/>
          </a:xfrm>
        </p:spPr>
        <p:txBody>
          <a:bodyPr>
            <a:normAutofit/>
          </a:bodyPr>
          <a:lstStyle/>
          <a:p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Символик образлар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home\Desktop\chaotic-ball-w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428736"/>
            <a:ext cx="1811351" cy="1811351"/>
          </a:xfrm>
          <a:prstGeom prst="rect">
            <a:avLst/>
          </a:prstGeom>
          <a:noFill/>
        </p:spPr>
      </p:pic>
      <p:pic>
        <p:nvPicPr>
          <p:cNvPr id="5" name="Picture 3" descr="C:\Users\home\Desktop\скачанные файлы (6).jp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1857364"/>
            <a:ext cx="1643074" cy="1643074"/>
          </a:xfrm>
          <a:prstGeom prst="rect">
            <a:avLst/>
          </a:prstGeom>
          <a:noFill/>
        </p:spPr>
      </p:pic>
      <p:pic>
        <p:nvPicPr>
          <p:cNvPr id="6" name="Picture 5" descr="C:\Users\home\Desktop\kak_narisovat_sovu_karandashom_poetapno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4143380"/>
            <a:ext cx="2166926" cy="1625195"/>
          </a:xfrm>
          <a:prstGeom prst="rect">
            <a:avLst/>
          </a:prstGeom>
          <a:noFill/>
        </p:spPr>
      </p:pic>
      <p:pic>
        <p:nvPicPr>
          <p:cNvPr id="8194" name="Picture 2" descr="C:\Users\home\Desktop\скачанные файлы (7).jp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29256" y="3929066"/>
            <a:ext cx="2400300" cy="1905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00034" y="3143248"/>
            <a:ext cx="2286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шатлык, бәхет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57620" y="3357562"/>
            <a:ext cx="2214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кайгы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flipH="1">
            <a:off x="1117256" y="5929330"/>
            <a:ext cx="17402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уяулык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00760" y="5929330"/>
            <a:ext cx="1928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тынычлык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71538" y="1214422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Ак шар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71935" y="1357298"/>
            <a:ext cx="2286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Кара шар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28662" y="3786190"/>
            <a:ext cx="1571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ябалак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72198" y="3500438"/>
            <a:ext cx="2143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күгәрчен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home\Desktop\images.j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714488"/>
            <a:ext cx="3143265" cy="31432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C:\Users\home\Desktop\images (1).jp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1684668"/>
            <a:ext cx="2714644" cy="31730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1857356" y="785794"/>
            <a:ext cx="47863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3200" dirty="0" smtClean="0">
                <a:latin typeface="Times New Roman" pitchFamily="18" charset="0"/>
                <a:cs typeface="Times New Roman" pitchFamily="18" charset="0"/>
              </a:rPr>
              <a:t>“Серле алан” пьесасы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 flipH="1">
            <a:off x="1428728" y="5214950"/>
            <a:ext cx="2428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Нарый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29256" y="5286388"/>
            <a:ext cx="2143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Барый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00298" y="857232"/>
            <a:ext cx="42862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“Серле алан” пьесасы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home\Desktop\images.j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571612"/>
            <a:ext cx="1928819" cy="19288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Users\home\Desktop\images (1).jp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1785926"/>
            <a:ext cx="1589033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928926" y="4857760"/>
            <a:ext cx="29289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Урман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Users\home\Desktop\0005969282-middl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4143380"/>
            <a:ext cx="2160873" cy="174254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57158" y="6000768"/>
            <a:ext cx="2857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Иске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себерке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3" descr="C:\Users\home\Desktop\скачанные файлы (2).jp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72264" y="4000504"/>
            <a:ext cx="1776899" cy="1330959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286512" y="5429264"/>
            <a:ext cx="2357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Иске башмак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 descr="C:\Users\home\Desktop\скачанные файлы (4).jp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86050" y="1571612"/>
            <a:ext cx="3429024" cy="32147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00298" y="857232"/>
            <a:ext cx="42862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“Серле алан” пьесасы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home\Desktop\images.j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428868"/>
            <a:ext cx="1928819" cy="19288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Users\home\Desktop\images (1).jp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2500306"/>
            <a:ext cx="1589033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928926" y="4857760"/>
            <a:ext cx="29289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Урман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 descr="C:\Users\home\Desktop\скачанные файлы (4).jp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6050" y="1571612"/>
            <a:ext cx="3429024" cy="32147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00298" y="857232"/>
            <a:ext cx="42862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“Серле алан” пьесасы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home\Desktop\images.j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428736"/>
            <a:ext cx="1928819" cy="19288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Users\home\Desktop\images (1).jp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3643314"/>
            <a:ext cx="1589033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928926" y="5429264"/>
            <a:ext cx="3143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Серле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алан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2" descr="C:\Users\home\Desktop\скачанные файлы (3).jp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57356" y="1500174"/>
            <a:ext cx="5286412" cy="38576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2" descr="C:\Users\home\Desktop\chaotic-ball-w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14744" y="3000372"/>
            <a:ext cx="1785950" cy="1785950"/>
          </a:xfrm>
          <a:prstGeom prst="rect">
            <a:avLst/>
          </a:prstGeom>
          <a:noFill/>
        </p:spPr>
      </p:pic>
      <p:pic>
        <p:nvPicPr>
          <p:cNvPr id="5124" name="Picture 4" descr="C:\Users\home\Desktop\72a9d77d24b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00826" y="4071942"/>
            <a:ext cx="2061476" cy="1563286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6786578" y="5521880"/>
            <a:ext cx="21431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карт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5" name="Picture 5" descr="C:\Users\home\Desktop\kak_narisovat_sovu_karandashom_poetapno1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72264" y="1643050"/>
            <a:ext cx="2166926" cy="1625195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7215206" y="3357562"/>
            <a:ext cx="1571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Ябалак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57224" y="3286124"/>
            <a:ext cx="1357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Нарый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71538" y="5429264"/>
            <a:ext cx="1214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Барый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5" grpId="0"/>
      <p:bldP spid="17" grpId="0"/>
      <p:bldP spid="18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00298" y="857232"/>
            <a:ext cx="42862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“Серле алан” пьесасы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home\Desktop\images.j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357298"/>
            <a:ext cx="1928819" cy="19288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Users\home\Desktop\images (1).jp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3929066"/>
            <a:ext cx="1589033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928926" y="5429264"/>
            <a:ext cx="3143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Серле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алан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2" descr="C:\Users\home\Desktop\скачанные файлы (3).jp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57356" y="1500174"/>
            <a:ext cx="5286412" cy="38576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2" descr="C:\Users\home\Desktop\chaotic-ball-w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000372"/>
            <a:ext cx="1785950" cy="1785950"/>
          </a:xfrm>
          <a:prstGeom prst="rect">
            <a:avLst/>
          </a:prstGeom>
          <a:noFill/>
        </p:spPr>
      </p:pic>
      <p:pic>
        <p:nvPicPr>
          <p:cNvPr id="5125" name="Picture 5" descr="C:\Users\home\Desktop\kak_narisovat_sovu_karandashom_poetapno1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86578" y="2357430"/>
            <a:ext cx="2166926" cy="1625195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7215206" y="3857629"/>
            <a:ext cx="1571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Ябалак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home\Desktop\скачанные файлы (5).jpe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67500" y="1285860"/>
            <a:ext cx="2476500" cy="1714512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6786578" y="1000108"/>
            <a:ext cx="1643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эшл</a:t>
            </a:r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әпә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 flipH="1">
            <a:off x="285720" y="3286124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Нарый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85786" y="5643578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Барый</a:t>
            </a:r>
            <a:endParaRPr lang="ru-RU" sz="2400" dirty="0"/>
          </a:p>
        </p:txBody>
      </p:sp>
      <p:pic>
        <p:nvPicPr>
          <p:cNvPr id="7171" name="Picture 3" descr="C:\Users\home\Desktop\скачанные файлы (6).jpe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05052" y="3071810"/>
            <a:ext cx="1643074" cy="1643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00298" y="857232"/>
            <a:ext cx="42862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“Серле алан” пьесасы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home\Desktop\images.j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357298"/>
            <a:ext cx="1928819" cy="19288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Users\home\Desktop\images (1).jp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3929066"/>
            <a:ext cx="1589033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928926" y="5429264"/>
            <a:ext cx="3143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Серле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алан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2" descr="C:\Users\home\Desktop\скачанные файлы (3).jp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57356" y="1500174"/>
            <a:ext cx="5286412" cy="38576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2" descr="C:\Users\home\Desktop\chaotic-ball-w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000372"/>
            <a:ext cx="1785950" cy="1785950"/>
          </a:xfrm>
          <a:prstGeom prst="rect">
            <a:avLst/>
          </a:prstGeom>
          <a:noFill/>
        </p:spPr>
      </p:pic>
      <p:pic>
        <p:nvPicPr>
          <p:cNvPr id="5125" name="Picture 5" descr="C:\Users\home\Desktop\kak_narisovat_sovu_karandashom_poetapno1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86578" y="2357430"/>
            <a:ext cx="2166926" cy="1625195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7215206" y="3857629"/>
            <a:ext cx="1571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Ябалак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home\Desktop\скачанные файлы (5).jpe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67500" y="1285860"/>
            <a:ext cx="2476500" cy="1714512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6786578" y="1000108"/>
            <a:ext cx="1643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эшл</a:t>
            </a:r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әпә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 flipH="1">
            <a:off x="285720" y="3286124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Нарый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85786" y="5643578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Барый</a:t>
            </a:r>
            <a:endParaRPr lang="ru-RU" sz="2400" dirty="0"/>
          </a:p>
        </p:txBody>
      </p:sp>
      <p:pic>
        <p:nvPicPr>
          <p:cNvPr id="7171" name="Picture 3" descr="C:\Users\home\Desktop\скачанные файлы (6).jpe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05052" y="3071810"/>
            <a:ext cx="1643074" cy="1643074"/>
          </a:xfrm>
          <a:prstGeom prst="rect">
            <a:avLst/>
          </a:prstGeom>
          <a:noFill/>
        </p:spPr>
      </p:pic>
      <p:pic>
        <p:nvPicPr>
          <p:cNvPr id="15" name="Picture 4" descr="C:\Users\home\Desktop\72a9d77d24b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715140" y="4357694"/>
            <a:ext cx="2061476" cy="1563286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7358082" y="5929330"/>
            <a:ext cx="17859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карт</a:t>
            </a:r>
          </a:p>
          <a:p>
            <a:pPr algn="ctr"/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00298" y="857232"/>
            <a:ext cx="42862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“Серле алан” пьесасы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home\Desktop\images.j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357298"/>
            <a:ext cx="1928819" cy="19288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Users\home\Desktop\images (1).jp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3929066"/>
            <a:ext cx="1589033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928926" y="5429264"/>
            <a:ext cx="3143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Серле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алан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2" descr="C:\Users\home\Desktop\скачанные файлы (3).jp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57356" y="1500174"/>
            <a:ext cx="5286412" cy="38576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2" descr="C:\Users\home\Desktop\chaotic-ball-w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000372"/>
            <a:ext cx="1785950" cy="1785950"/>
          </a:xfrm>
          <a:prstGeom prst="rect">
            <a:avLst/>
          </a:prstGeom>
          <a:noFill/>
        </p:spPr>
      </p:pic>
      <p:pic>
        <p:nvPicPr>
          <p:cNvPr id="5125" name="Picture 5" descr="C:\Users\home\Desktop\kak_narisovat_sovu_karandashom_poetapno1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86578" y="2357430"/>
            <a:ext cx="2166926" cy="1625195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7215206" y="3857629"/>
            <a:ext cx="1571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Ябалак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 flipH="1">
            <a:off x="285720" y="3286124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Нарый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85786" y="5643578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Барый</a:t>
            </a:r>
            <a:endParaRPr lang="ru-RU" sz="2400" dirty="0"/>
          </a:p>
        </p:txBody>
      </p:sp>
      <p:pic>
        <p:nvPicPr>
          <p:cNvPr id="7171" name="Picture 3" descr="C:\Users\home\Desktop\скачанные файлы (6).jpe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05052" y="3071810"/>
            <a:ext cx="1643074" cy="1643074"/>
          </a:xfrm>
          <a:prstGeom prst="rect">
            <a:avLst/>
          </a:prstGeom>
          <a:noFill/>
        </p:spPr>
      </p:pic>
      <p:pic>
        <p:nvPicPr>
          <p:cNvPr id="15" name="Picture 4" descr="C:\Users\home\Desktop\72a9d77d24b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15140" y="4357694"/>
            <a:ext cx="2061476" cy="1563286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7358082" y="5929330"/>
            <a:ext cx="17859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карт</a:t>
            </a:r>
          </a:p>
          <a:p>
            <a:pPr algn="ctr"/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00298" y="857232"/>
            <a:ext cx="42862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“Серле алан” пьесасы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home\Desktop\images.j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428736"/>
            <a:ext cx="1928819" cy="19288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Users\home\Desktop\images (1).jp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3643314"/>
            <a:ext cx="1589033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928926" y="5429264"/>
            <a:ext cx="3143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Серле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алан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2" descr="C:\Users\home\Desktop\скачанные файлы (3).jp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57356" y="1500174"/>
            <a:ext cx="5286412" cy="38576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2" descr="C:\Users\home\Desktop\chaotic-ball-w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14744" y="3000372"/>
            <a:ext cx="1785950" cy="1785950"/>
          </a:xfrm>
          <a:prstGeom prst="rect">
            <a:avLst/>
          </a:prstGeom>
          <a:noFill/>
        </p:spPr>
      </p:pic>
      <p:pic>
        <p:nvPicPr>
          <p:cNvPr id="5124" name="Picture 4" descr="C:\Users\home\Desktop\72a9d77d24b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00826" y="4071942"/>
            <a:ext cx="2061476" cy="1563286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6786578" y="5521880"/>
            <a:ext cx="21431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карт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5" name="Picture 5" descr="C:\Users\home\Desktop\kak_narisovat_sovu_karandashom_poetapno1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72264" y="1643050"/>
            <a:ext cx="2166926" cy="1625195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7215206" y="3357562"/>
            <a:ext cx="1571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Ябалак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57224" y="3286124"/>
            <a:ext cx="1357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Нарый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71538" y="5429264"/>
            <a:ext cx="1214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Барый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7кл А.Гыйләҗев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7кл А.Гыйләҗев</Template>
  <TotalTime>319</TotalTime>
  <Words>138</Words>
  <Application>Microsoft Office PowerPoint</Application>
  <PresentationFormat>Экран (4:3)</PresentationFormat>
  <Paragraphs>57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7кл А.Гыйләҗев</vt:lpstr>
      <vt:lpstr>  Ренат Харис 1941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Символик образлар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Нәкый Исәнбәт 1899-1992</dc:title>
  <dc:creator>HP</dc:creator>
  <cp:lastModifiedBy>HP</cp:lastModifiedBy>
  <cp:revision>28</cp:revision>
  <dcterms:created xsi:type="dcterms:W3CDTF">2015-10-21T07:33:30Z</dcterms:created>
  <dcterms:modified xsi:type="dcterms:W3CDTF">2016-11-24T13:24:40Z</dcterms:modified>
</cp:coreProperties>
</file>