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20" r:id="rId2"/>
  </p:sldMasterIdLst>
  <p:handoutMasterIdLst>
    <p:handoutMasterId r:id="rId1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81813" cy="9661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>
        <p:scale>
          <a:sx n="97" d="100"/>
          <a:sy n="97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D1786FFC-25E4-47FF-87FA-95A73B2FA51A}" type="datetimeFigureOut">
              <a:rPr lang="ru-RU" smtClean="0"/>
              <a:t>24.11.2016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8102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8608D623-BE9F-4DC2-AB0E-703E57E0073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60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45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51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409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727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019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669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040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00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722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491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71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877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953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910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06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35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2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3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5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58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27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94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145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53DF5-F28E-4E2E-8A60-D32DFC3A7785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2FA64BD-0EF8-4F90-90D1-F16EA82D975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35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37513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№2 ГБПОУ ДЗМ 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 №6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Внеаудиторная работа по английскому языку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”Первая помощь ”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16721" y="5100034"/>
            <a:ext cx="3709115" cy="1159098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/>
              <a:t>Выполнила студентка группы 3МС Кружилина Т. В.</a:t>
            </a:r>
          </a:p>
          <a:p>
            <a:r>
              <a:rPr lang="ru-RU" sz="2000" dirty="0" smtClean="0"/>
              <a:t>Преподаватель: </a:t>
            </a:r>
            <a:r>
              <a:rPr lang="ru-RU" sz="2000" dirty="0" err="1" smtClean="0"/>
              <a:t>ПчЁлина</a:t>
            </a:r>
            <a:r>
              <a:rPr lang="ru-RU" sz="2000" dirty="0" smtClean="0"/>
              <a:t> </a:t>
            </a:r>
            <a:r>
              <a:rPr lang="ru-RU" sz="2000" dirty="0"/>
              <a:t>Л. Г.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050" y="495300"/>
            <a:ext cx="4171950" cy="2400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43287"/>
            <a:ext cx="7827818" cy="341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1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Первая помощь при солнечном ударе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</a:t>
            </a:r>
            <a:r>
              <a:rPr lang="ru-RU" sz="2400" dirty="0"/>
              <a:t>. Перенесите пациента в прохладное и тенистое место.</a:t>
            </a:r>
          </a:p>
          <a:p>
            <a:r>
              <a:rPr lang="ru-RU" sz="2400" dirty="0"/>
              <a:t>2. Положите его на спину.</a:t>
            </a:r>
          </a:p>
          <a:p>
            <a:r>
              <a:rPr lang="ru-RU" sz="2400" dirty="0"/>
              <a:t>3. Поднимите его голову и плечи немного.</a:t>
            </a:r>
          </a:p>
          <a:p>
            <a:r>
              <a:rPr lang="ru-RU" sz="2400" dirty="0"/>
              <a:t>4. Положите холодную ткань на его голову.</a:t>
            </a:r>
          </a:p>
          <a:p>
            <a:r>
              <a:rPr lang="ru-RU" sz="2400" dirty="0"/>
              <a:t>5. Остудите его тело холодной водой.</a:t>
            </a:r>
          </a:p>
          <a:p>
            <a:r>
              <a:rPr lang="ru-RU" sz="2400" dirty="0"/>
              <a:t>6. Протрите его кожу губкой для сохранения кровообращения.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310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 first aid for bleeding.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3075708"/>
            <a:ext cx="12039599" cy="3671455"/>
          </a:xfrm>
        </p:spPr>
        <p:txBody>
          <a:bodyPr>
            <a:normAutofit/>
          </a:bodyPr>
          <a:lstStyle/>
          <a:p>
            <a:r>
              <a:rPr lang="en-US" sz="2400" dirty="0"/>
              <a:t>1. Stop the bleeding as soon as possible.</a:t>
            </a:r>
          </a:p>
          <a:p>
            <a:r>
              <a:rPr lang="en-US" sz="2400" dirty="0"/>
              <a:t>2. Put clean cloth over  the wound bandaged it tightly.</a:t>
            </a:r>
          </a:p>
          <a:p>
            <a:r>
              <a:rPr lang="en-US" sz="2400" dirty="0"/>
              <a:t>3. If the bleeding is from an arm or leg, raise the limb.</a:t>
            </a:r>
            <a:endParaRPr lang="ru-RU" sz="2400" dirty="0"/>
          </a:p>
          <a:p>
            <a:r>
              <a:rPr lang="ru-RU" sz="2400" dirty="0"/>
              <a:t>4.</a:t>
            </a:r>
            <a:r>
              <a:rPr lang="en-US" sz="2400" dirty="0"/>
              <a:t> If a person has nosebleed after a bad bruise, you must put a cold compress on the nose.</a:t>
            </a:r>
          </a:p>
          <a:p>
            <a:r>
              <a:rPr lang="en-US" sz="2400" dirty="0"/>
              <a:t>5.  In severe cases doctors make blood transfusion.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455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Первая помощь при кровотечении.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1. Остановить кровотечение как можно быстрее.</a:t>
            </a:r>
          </a:p>
          <a:p>
            <a:r>
              <a:rPr lang="ru-RU" sz="2400" dirty="0"/>
              <a:t>2. Наложите чистую ткань на рану</a:t>
            </a:r>
            <a:r>
              <a:rPr lang="en-US" sz="2400" dirty="0"/>
              <a:t>,</a:t>
            </a:r>
            <a:r>
              <a:rPr lang="ru-RU" sz="2400" dirty="0"/>
              <a:t> перевязав крепко.</a:t>
            </a:r>
          </a:p>
          <a:p>
            <a:r>
              <a:rPr lang="ru-RU" sz="2400" dirty="0"/>
              <a:t>3. Если кровотечение из руки или ноги, поднять конечности.</a:t>
            </a:r>
          </a:p>
          <a:p>
            <a:r>
              <a:rPr lang="ru-RU" sz="2400" dirty="0"/>
              <a:t>4.Если у человека носовое кровотечение после сильного удара, необходимо наложить холодный компресс на нос.</a:t>
            </a:r>
          </a:p>
          <a:p>
            <a:r>
              <a:rPr lang="ru-RU" sz="2400" dirty="0"/>
              <a:t>5. В тяжелых случаях врачи используют переливание крови.</a:t>
            </a:r>
          </a:p>
        </p:txBody>
      </p:sp>
    </p:spTree>
    <p:extLst>
      <p:ext uri="{BB962C8B-B14F-4D97-AF65-F5344CB8AC3E}">
        <p14:creationId xmlns:p14="http://schemas.microsoft.com/office/powerpoint/2010/main" val="3703225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791640"/>
            <a:ext cx="9603275" cy="1049235"/>
          </a:xfrm>
        </p:spPr>
        <p:txBody>
          <a:bodyPr/>
          <a:lstStyle/>
          <a:p>
            <a:pPr algn="ctr"/>
            <a:r>
              <a:rPr lang="ru-RU" dirty="0"/>
              <a:t>Вопрос</a:t>
            </a:r>
            <a:r>
              <a:rPr lang="en-US" dirty="0"/>
              <a:t>:  </a:t>
            </a:r>
            <a:r>
              <a:rPr lang="ru-RU" dirty="0"/>
              <a:t>Какие ответы верны?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B71E42"/>
              </a:buClr>
            </a:pPr>
            <a:r>
              <a:rPr lang="en-US" sz="2400" dirty="0">
                <a:solidFill>
                  <a:srgbClr val="000000"/>
                </a:solidFill>
                <a:latin typeface="-apple-system"/>
              </a:rPr>
              <a:t>1. It is necessary to cover the patient with a blanket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-apple-system"/>
              </a:rPr>
              <a:t> for a sunstroke.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2. It is necessary to cover a person a blanket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-apple-system"/>
              </a:rPr>
              <a:t>for a shock.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3. When a person falls into a faint, it is necessary to raise his shoulders and head a little.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4. It is necessary to splint for fracture.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5. It is necessary to put on a tight bandage for nosebleed.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78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B71E42"/>
              </a:buClr>
            </a:pPr>
            <a:r>
              <a:rPr lang="en-US" sz="2400" dirty="0">
                <a:solidFill>
                  <a:srgbClr val="000000"/>
                </a:solidFill>
                <a:latin typeface="-apple-system"/>
              </a:rPr>
              <a:t>1. It is necessary to cover the patient with a blanket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-apple-system"/>
              </a:rPr>
              <a:t> for a sunstroke.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b="1" dirty="0">
                <a:solidFill>
                  <a:srgbClr val="000000"/>
                </a:solidFill>
                <a:latin typeface="-apple-system"/>
              </a:rPr>
              <a:t>2. It is necessary to cover a person a blanket </a:t>
            </a: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-apple-system"/>
              </a:rPr>
              <a:t>for a shock.</a:t>
            </a:r>
            <a:br>
              <a:rPr lang="en-US" sz="2400" b="1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3. When a person falls into a faint, it is necessary to raise his shoulders and head a little.</a:t>
            </a:r>
            <a:br>
              <a:rPr lang="en-US" sz="2400" dirty="0">
                <a:solidFill>
                  <a:srgbClr val="000000"/>
                </a:solidFill>
                <a:latin typeface="-apple-system"/>
              </a:rPr>
            </a:br>
            <a:r>
              <a:rPr lang="en-US" sz="2400" b="1" dirty="0">
                <a:solidFill>
                  <a:srgbClr val="000000"/>
                </a:solidFill>
                <a:latin typeface="-apple-system"/>
              </a:rPr>
              <a:t>4. It is necessary to splint for fracture.</a:t>
            </a:r>
            <a:br>
              <a:rPr lang="en-US" sz="2400" b="1" dirty="0">
                <a:solidFill>
                  <a:srgbClr val="000000"/>
                </a:solidFill>
                <a:latin typeface="-apple-system"/>
              </a:rPr>
            </a:br>
            <a:r>
              <a:rPr lang="en-US" sz="2400" dirty="0">
                <a:solidFill>
                  <a:srgbClr val="000000"/>
                </a:solidFill>
                <a:latin typeface="-apple-system"/>
              </a:rPr>
              <a:t>5. It is necessary to put on a tight bandage for nosebleed.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61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4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1. Первая помощь при обмороке.</a:t>
            </a:r>
          </a:p>
          <a:p>
            <a:r>
              <a:rPr lang="ru-RU" sz="2400" dirty="0"/>
              <a:t>2. Первая помощь при шоке.</a:t>
            </a:r>
          </a:p>
          <a:p>
            <a:r>
              <a:rPr lang="ru-RU" sz="2400" dirty="0"/>
              <a:t>3. Первая помощь при переломе. </a:t>
            </a:r>
            <a:endParaRPr lang="en-US" sz="2400" dirty="0"/>
          </a:p>
          <a:p>
            <a:r>
              <a:rPr lang="en-US" sz="2400" dirty="0"/>
              <a:t>4.</a:t>
            </a:r>
            <a:r>
              <a:rPr lang="ru-RU" sz="2400" dirty="0"/>
              <a:t>Первая помощь при солнечном ударе.</a:t>
            </a:r>
          </a:p>
          <a:p>
            <a:r>
              <a:rPr lang="en-US" sz="2400" dirty="0"/>
              <a:t>5</a:t>
            </a:r>
            <a:r>
              <a:rPr lang="ru-RU" sz="2400" dirty="0"/>
              <a:t>.Первая помощь при кровотечении.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12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66255" y="0"/>
            <a:ext cx="12358255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578" y="804519"/>
            <a:ext cx="8577330" cy="1049235"/>
          </a:xfrm>
        </p:spPr>
        <p:txBody>
          <a:bodyPr/>
          <a:lstStyle/>
          <a:p>
            <a:pPr algn="ctr"/>
            <a:r>
              <a:rPr lang="en-US" dirty="0"/>
              <a:t>The first aid for fainting.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437" y="1352282"/>
            <a:ext cx="9905999" cy="4481781"/>
          </a:xfrm>
        </p:spPr>
        <p:txBody>
          <a:bodyPr>
            <a:normAutofit/>
          </a:bodyPr>
          <a:lstStyle/>
          <a:p>
            <a:r>
              <a:rPr lang="en-US" sz="2400" dirty="0"/>
              <a:t>1. Lay </a:t>
            </a:r>
            <a:r>
              <a:rPr lang="en-US" sz="2400" dirty="0">
                <a:cs typeface="Times New Roman" panose="02020603050405020304" pitchFamily="18" charset="0"/>
              </a:rPr>
              <a:t>the person flat on his back.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2. Raise his feet a little.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3. Loosen his dress.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4. Cover him warmly and open the window.</a:t>
            </a:r>
          </a:p>
          <a:p>
            <a:r>
              <a:rPr lang="ru-RU" sz="2400" dirty="0">
                <a:cs typeface="Times New Roman" panose="02020603050405020304" pitchFamily="18" charset="0"/>
              </a:rPr>
              <a:t> </a:t>
            </a:r>
            <a:r>
              <a:rPr lang="en-US" sz="2400" dirty="0">
                <a:cs typeface="Times New Roman" panose="02020603050405020304" pitchFamily="18" charset="0"/>
              </a:rPr>
              <a:t>5. Sprinkle cold water on his face.</a:t>
            </a:r>
          </a:p>
          <a:p>
            <a:r>
              <a:rPr lang="en-US" sz="2400" dirty="0">
                <a:cs typeface="Times New Roman" panose="02020603050405020304" pitchFamily="18" charset="0"/>
              </a:rPr>
              <a:t>6. Give the person to breathe in ammonie water.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395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Первая помощь при обмороке.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1. Уложите человека плоско на спину.</a:t>
            </a:r>
          </a:p>
          <a:p>
            <a:r>
              <a:rPr lang="ru-RU" sz="2400" dirty="0"/>
              <a:t>2. Поднимите его ноги немного.</a:t>
            </a:r>
          </a:p>
          <a:p>
            <a:r>
              <a:rPr lang="ru-RU" sz="2400" dirty="0"/>
              <a:t>3. Ослабьте его одежду .</a:t>
            </a:r>
          </a:p>
          <a:p>
            <a:r>
              <a:rPr lang="ru-RU" sz="2400" dirty="0"/>
              <a:t>4. Укройте его тепло и откройте окно.</a:t>
            </a:r>
          </a:p>
          <a:p>
            <a:r>
              <a:rPr lang="ru-RU" sz="2400" dirty="0"/>
              <a:t>5. Побрызгайте холодной водой на его лицо.</a:t>
            </a:r>
          </a:p>
          <a:p>
            <a:r>
              <a:rPr lang="ru-RU" sz="2400" dirty="0"/>
              <a:t>6. Дайте человеку дышать нашатырный спирт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243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341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309093"/>
            <a:ext cx="6211351" cy="1544661"/>
          </a:xfrm>
        </p:spPr>
        <p:txBody>
          <a:bodyPr/>
          <a:lstStyle/>
          <a:p>
            <a:pPr algn="ctr"/>
            <a:r>
              <a:rPr lang="en-US" dirty="0"/>
              <a:t>The first aid for shock.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1171978"/>
            <a:ext cx="9603275" cy="4294368"/>
          </a:xfrm>
        </p:spPr>
        <p:txBody>
          <a:bodyPr>
            <a:normAutofit/>
          </a:bodyPr>
          <a:lstStyle/>
          <a:p>
            <a:r>
              <a:rPr lang="en-US" sz="2400" dirty="0"/>
              <a:t>1. Lay him flat on his back.</a:t>
            </a:r>
          </a:p>
          <a:p>
            <a:r>
              <a:rPr lang="en-US" sz="2400" dirty="0"/>
              <a:t>2. Raise his feet little.</a:t>
            </a:r>
          </a:p>
          <a:p>
            <a:r>
              <a:rPr lang="en-US" sz="2400" dirty="0"/>
              <a:t>3. Cover him with blankets to keep</a:t>
            </a:r>
            <a:endParaRPr lang="ru-RU" sz="2400" dirty="0"/>
          </a:p>
          <a:p>
            <a:pPr marL="0" indent="0">
              <a:buNone/>
            </a:pPr>
            <a:r>
              <a:rPr lang="en-US" sz="2400" dirty="0"/>
              <a:t> him warm.</a:t>
            </a:r>
          </a:p>
          <a:p>
            <a:r>
              <a:rPr lang="en-US" sz="2400" dirty="0"/>
              <a:t>4. Give him a warm drink.</a:t>
            </a:r>
          </a:p>
          <a:p>
            <a:r>
              <a:rPr lang="en-US" sz="2400" dirty="0"/>
              <a:t>5. Keep him quiet.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51440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Первая помощь при шоке.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1. Положите его плоско на спину.</a:t>
            </a:r>
          </a:p>
          <a:p>
            <a:r>
              <a:rPr lang="ru-RU" sz="2400" dirty="0"/>
              <a:t>2.</a:t>
            </a:r>
            <a:r>
              <a:rPr lang="en-US" sz="2400" dirty="0"/>
              <a:t> </a:t>
            </a:r>
            <a:r>
              <a:rPr lang="ru-RU" sz="2400" dirty="0"/>
              <a:t>Поднимите его ноги немного.</a:t>
            </a:r>
          </a:p>
          <a:p>
            <a:r>
              <a:rPr lang="ru-RU" sz="2400" dirty="0"/>
              <a:t>3. Укройте его одеялом, чтобы держать его в тепле.</a:t>
            </a:r>
          </a:p>
          <a:p>
            <a:r>
              <a:rPr lang="en-US" sz="2400" dirty="0"/>
              <a:t>4. </a:t>
            </a:r>
            <a:r>
              <a:rPr lang="ru-RU" sz="2400" dirty="0"/>
              <a:t>Дайте ему теплое питье.</a:t>
            </a:r>
          </a:p>
          <a:p>
            <a:r>
              <a:rPr lang="ru-RU" sz="2400" dirty="0"/>
              <a:t>5. Не тревожьте 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353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first aid for frakture.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6592" y="1853754"/>
            <a:ext cx="6430291" cy="3979572"/>
          </a:xfrm>
        </p:spPr>
        <p:txBody>
          <a:bodyPr>
            <a:normAutofit/>
          </a:bodyPr>
          <a:lstStyle/>
          <a:p>
            <a:r>
              <a:rPr lang="en-US" sz="2400" dirty="0"/>
              <a:t>1. Do not move the person.</a:t>
            </a:r>
          </a:p>
          <a:p>
            <a:r>
              <a:rPr lang="en-US" sz="2400" dirty="0"/>
              <a:t>2. Use a splint for the broken limb. Bind the splints to the limb but not at the place of the fracture.</a:t>
            </a:r>
          </a:p>
          <a:p>
            <a:r>
              <a:rPr lang="en-US" sz="2400" dirty="0"/>
              <a:t>3. Doctors use X-rays to see the break and put plaster casts on the broken limb.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7182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Первая помощь при переломе.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1.Не двигайте человека</a:t>
            </a:r>
            <a:r>
              <a:rPr lang="en-US" sz="2400" dirty="0"/>
              <a:t> (</a:t>
            </a:r>
            <a:r>
              <a:rPr lang="ru-RU" sz="2400" dirty="0"/>
              <a:t>поврежденную конечность)</a:t>
            </a:r>
            <a:r>
              <a:rPr lang="en-US" sz="2400" dirty="0"/>
              <a:t>.</a:t>
            </a:r>
            <a:endParaRPr lang="ru-RU" sz="2400" dirty="0"/>
          </a:p>
          <a:p>
            <a:r>
              <a:rPr lang="ru-RU" sz="2400" dirty="0"/>
              <a:t>2.Используйте шину для сломанной конечности. Привяжите шину к конечности , но не в месте перелома. </a:t>
            </a:r>
          </a:p>
          <a:p>
            <a:r>
              <a:rPr lang="ru-RU" sz="2400" dirty="0"/>
              <a:t>3. Врачи используют рентгеновские лучи, чтобы увидеть место перелома и кладут гипсовые повязки на сломанную конечность.</a:t>
            </a:r>
          </a:p>
        </p:txBody>
      </p:sp>
    </p:spTree>
    <p:extLst>
      <p:ext uri="{BB962C8B-B14F-4D97-AF65-F5344CB8AC3E}">
        <p14:creationId xmlns:p14="http://schemas.microsoft.com/office/powerpoint/2010/main" val="3594158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80" y="804519"/>
            <a:ext cx="6765142" cy="1049235"/>
          </a:xfrm>
        </p:spPr>
        <p:txBody>
          <a:bodyPr/>
          <a:lstStyle/>
          <a:p>
            <a:pPr algn="ctr"/>
            <a:r>
              <a:rPr lang="en-US" dirty="0"/>
              <a:t>The first aid for sunstroke: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1. Take the patient into a cool and shady place.</a:t>
            </a:r>
          </a:p>
          <a:p>
            <a:r>
              <a:rPr lang="en-US" sz="2400" dirty="0"/>
              <a:t>2. Put him on his back.</a:t>
            </a:r>
          </a:p>
          <a:p>
            <a:r>
              <a:rPr lang="en-US" sz="2400" dirty="0"/>
              <a:t>3. Raise him head and shoulders a little.</a:t>
            </a:r>
          </a:p>
          <a:p>
            <a:r>
              <a:rPr lang="en-US" sz="2400" dirty="0"/>
              <a:t>4. Put cold cloth on his head.</a:t>
            </a:r>
          </a:p>
          <a:p>
            <a:r>
              <a:rPr lang="en-US" sz="2400" dirty="0"/>
              <a:t>5. Cool his body with cold water.</a:t>
            </a:r>
          </a:p>
          <a:p>
            <a:r>
              <a:rPr lang="en-US" sz="2400" dirty="0"/>
              <a:t>6. Rub his skin with a sponge to keep up blood circulation.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35246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339</TotalTime>
  <Words>678</Words>
  <Application>Microsoft Office PowerPoint</Application>
  <PresentationFormat>Произвольный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HDOfficeLightV0</vt:lpstr>
      <vt:lpstr>Галерея</vt:lpstr>
      <vt:lpstr>Филиал №2 ГБПОУ ДЗМ “МК №6”  Внеаудиторная работа по английскому языку На тему ”Первая помощь ”  </vt:lpstr>
      <vt:lpstr>Содержание:</vt:lpstr>
      <vt:lpstr>The first aid for fainting.</vt:lpstr>
      <vt:lpstr>Первая помощь при обмороке.</vt:lpstr>
      <vt:lpstr>The first aid for shock.</vt:lpstr>
      <vt:lpstr>Первая помощь при шоке.</vt:lpstr>
      <vt:lpstr>The first aid for frakture.</vt:lpstr>
      <vt:lpstr>Первая помощь при переломе.</vt:lpstr>
      <vt:lpstr>The first aid for sunstroke:</vt:lpstr>
      <vt:lpstr>Первая помощь при солнечном ударе:</vt:lpstr>
      <vt:lpstr>The  first aid for bleeding.</vt:lpstr>
      <vt:lpstr>Первая помощь при кровотечении.</vt:lpstr>
      <vt:lpstr>Вопрос:  Какие ответы верны? </vt:lpstr>
      <vt:lpstr>Ответы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Филиал №2 ГБПОУ ДЗМ “МК №6”  Внеаудиторная работа по английскому языку На тему ”Первая помощь ”</dc:title>
  <dc:creator>tatianakruzhilina@dnevnik.ru</dc:creator>
  <cp:lastModifiedBy>Любовь</cp:lastModifiedBy>
  <cp:revision>36</cp:revision>
  <cp:lastPrinted>2016-11-21T18:43:39Z</cp:lastPrinted>
  <dcterms:created xsi:type="dcterms:W3CDTF">2016-11-19T11:03:26Z</dcterms:created>
  <dcterms:modified xsi:type="dcterms:W3CDTF">2016-11-24T18:05:20Z</dcterms:modified>
</cp:coreProperties>
</file>