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6"/>
  </p:handoutMasterIdLst>
  <p:sldIdLst>
    <p:sldId id="257" r:id="rId2"/>
    <p:sldId id="258" r:id="rId3"/>
    <p:sldId id="259" r:id="rId4"/>
    <p:sldId id="260" r:id="rId5"/>
    <p:sldId id="272" r:id="rId6"/>
    <p:sldId id="261" r:id="rId7"/>
    <p:sldId id="262" r:id="rId8"/>
    <p:sldId id="263" r:id="rId9"/>
    <p:sldId id="265" r:id="rId10"/>
    <p:sldId id="267" r:id="rId11"/>
    <p:sldId id="268" r:id="rId12"/>
    <p:sldId id="273" r:id="rId13"/>
    <p:sldId id="270" r:id="rId14"/>
    <p:sldId id="271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762" y="-8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5BD24-6B6F-4348-9C20-35D83E04A22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DEB54-783E-4313-BBE3-FF537DB36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49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5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20" r:id="rId3"/>
    <p:sldLayoutId id="2147483711" r:id="rId4"/>
    <p:sldLayoutId id="2147483712" r:id="rId5"/>
    <p:sldLayoutId id="2147483713" r:id="rId6"/>
    <p:sldLayoutId id="2147483714" r:id="rId7"/>
    <p:sldLayoutId id="2147483721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«будь здоров!»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(Презентация результатов)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91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44824"/>
            <a:ext cx="3240359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43204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Презентация «фрукты»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44824"/>
            <a:ext cx="3312368" cy="3717776"/>
          </a:xfrm>
        </p:spPr>
      </p:pic>
    </p:spTree>
    <p:extLst>
      <p:ext uri="{BB962C8B-B14F-4D97-AF65-F5344CB8AC3E}">
        <p14:creationId xmlns:p14="http://schemas.microsoft.com/office/powerpoint/2010/main" val="163564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16832"/>
            <a:ext cx="3596208" cy="3600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6480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Наглядный материал(натуральные фрукты)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16832"/>
            <a:ext cx="3236168" cy="3600400"/>
          </a:xfrm>
        </p:spPr>
      </p:pic>
    </p:spTree>
    <p:extLst>
      <p:ext uri="{BB962C8B-B14F-4D97-AF65-F5344CB8AC3E}">
        <p14:creationId xmlns:p14="http://schemas.microsoft.com/office/powerpoint/2010/main" val="257956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8840"/>
            <a:ext cx="3168352" cy="374441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988840"/>
            <a:ext cx="3528392" cy="3744416"/>
          </a:xfrm>
        </p:spPr>
      </p:pic>
    </p:spTree>
    <p:extLst>
      <p:ext uri="{BB962C8B-B14F-4D97-AF65-F5344CB8AC3E}">
        <p14:creationId xmlns:p14="http://schemas.microsoft.com/office/powerpoint/2010/main" val="204413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12776"/>
            <a:ext cx="3240360" cy="41498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3384376" cy="4119339"/>
          </a:xfrm>
        </p:spPr>
      </p:pic>
    </p:spTree>
    <p:extLst>
      <p:ext uri="{BB962C8B-B14F-4D97-AF65-F5344CB8AC3E}">
        <p14:creationId xmlns:p14="http://schemas.microsoft.com/office/powerpoint/2010/main" val="180808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80928"/>
            <a:ext cx="64008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84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44824"/>
            <a:ext cx="3133675" cy="3888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7741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Профилактическая гимнастика(дыхательная, дорожка здоровья)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72816"/>
            <a:ext cx="3168351" cy="3888432"/>
          </a:xfrm>
        </p:spPr>
      </p:pic>
    </p:spTree>
    <p:extLst>
      <p:ext uri="{BB962C8B-B14F-4D97-AF65-F5344CB8AC3E}">
        <p14:creationId xmlns:p14="http://schemas.microsoft.com/office/powerpoint/2010/main" val="279153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400800" cy="43204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«Чтоб здоровым быть всегда, надо заниматься!»(</a:t>
            </a:r>
            <a:r>
              <a:rPr lang="ru-RU" sz="2000" dirty="0" err="1" smtClean="0"/>
              <a:t>беседы,общение</a:t>
            </a:r>
            <a:r>
              <a:rPr lang="ru-RU" sz="2000" dirty="0" smtClean="0"/>
              <a:t>)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00808"/>
            <a:ext cx="5496561" cy="4176390"/>
          </a:xfrm>
        </p:spPr>
      </p:pic>
    </p:spTree>
    <p:extLst>
      <p:ext uri="{BB962C8B-B14F-4D97-AF65-F5344CB8AC3E}">
        <p14:creationId xmlns:p14="http://schemas.microsoft.com/office/powerpoint/2010/main" val="249679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132856"/>
            <a:ext cx="3380184" cy="3528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Беседа-игра, включающая прибаутки, используемые при мытье рук, умывании.(</a:t>
            </a:r>
            <a:r>
              <a:rPr lang="ru-RU" sz="2000" dirty="0" err="1" smtClean="0"/>
              <a:t>потешки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2060848"/>
            <a:ext cx="3312368" cy="3672408"/>
          </a:xfrm>
        </p:spPr>
      </p:pic>
    </p:spTree>
    <p:extLst>
      <p:ext uri="{BB962C8B-B14F-4D97-AF65-F5344CB8AC3E}">
        <p14:creationId xmlns:p14="http://schemas.microsoft.com/office/powerpoint/2010/main" val="104624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492896"/>
            <a:ext cx="3412232" cy="309634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492896"/>
            <a:ext cx="3164160" cy="30243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371600" y="1249681"/>
            <a:ext cx="6400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412776"/>
            <a:ext cx="3125788" cy="86409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Выставка детских рисунков о спорте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484784"/>
            <a:ext cx="3127375" cy="7200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Рассматривание иллюстраций, фотографий о спорте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0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04864"/>
            <a:ext cx="3452192" cy="3600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Организация на воздухе подвижных игр: «делай как я» «</a:t>
            </a:r>
            <a:r>
              <a:rPr lang="ru-RU" sz="2000" dirty="0" err="1" smtClean="0"/>
              <a:t>ловишки</a:t>
            </a:r>
            <a:r>
              <a:rPr lang="ru-RU" sz="2000" dirty="0" smtClean="0"/>
              <a:t> в кругу» 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24" y="2204864"/>
            <a:ext cx="2917651" cy="3528392"/>
          </a:xfrm>
        </p:spPr>
      </p:pic>
    </p:spTree>
    <p:extLst>
      <p:ext uri="{BB962C8B-B14F-4D97-AF65-F5344CB8AC3E}">
        <p14:creationId xmlns:p14="http://schemas.microsoft.com/office/powerpoint/2010/main" val="303375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060848"/>
            <a:ext cx="3596208" cy="36724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64807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Открытое занятие «веселый зоопарк» вовлечение родителей в од.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60848"/>
            <a:ext cx="3452192" cy="3672408"/>
          </a:xfrm>
        </p:spPr>
      </p:pic>
    </p:spTree>
    <p:extLst>
      <p:ext uri="{BB962C8B-B14F-4D97-AF65-F5344CB8AC3E}">
        <p14:creationId xmlns:p14="http://schemas.microsoft.com/office/powerpoint/2010/main" val="365998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40769"/>
            <a:ext cx="3744416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836712"/>
            <a:ext cx="6400800" cy="28803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3524200" cy="4320480"/>
          </a:xfrm>
        </p:spPr>
      </p:pic>
    </p:spTree>
    <p:extLst>
      <p:ext uri="{BB962C8B-B14F-4D97-AF65-F5344CB8AC3E}">
        <p14:creationId xmlns:p14="http://schemas.microsoft.com/office/powerpoint/2010/main" val="185062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3596208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412776"/>
            <a:ext cx="3452192" cy="4248472"/>
          </a:xfrm>
        </p:spPr>
      </p:pic>
    </p:spTree>
    <p:extLst>
      <p:ext uri="{BB962C8B-B14F-4D97-AF65-F5344CB8AC3E}">
        <p14:creationId xmlns:p14="http://schemas.microsoft.com/office/powerpoint/2010/main" val="136909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146</TotalTime>
  <Words>90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Кутюр</vt:lpstr>
      <vt:lpstr>Проект «будь здоров!»</vt:lpstr>
      <vt:lpstr>Профилактическая гимнастика(дыхательная, дорожка здоровья)</vt:lpstr>
      <vt:lpstr>«Чтоб здоровым быть всегда, надо заниматься!»(беседы,общение) </vt:lpstr>
      <vt:lpstr>Беседа-игра, включающая прибаутки, используемые при мытье рук, умывании.(потешки)</vt:lpstr>
      <vt:lpstr>Презентация PowerPoint</vt:lpstr>
      <vt:lpstr>Организация на воздухе подвижных игр: «делай как я» «ловишки в кругу» </vt:lpstr>
      <vt:lpstr>Открытое занятие «веселый зоопарк» вовлечение родителей в од.</vt:lpstr>
      <vt:lpstr>Презентация PowerPoint</vt:lpstr>
      <vt:lpstr>Презентация PowerPoint</vt:lpstr>
      <vt:lpstr>Презентация «фрукты»</vt:lpstr>
      <vt:lpstr>Наглядный материал(натуральные фрукты)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24</cp:revision>
  <dcterms:created xsi:type="dcterms:W3CDTF">2016-11-22T16:36:06Z</dcterms:created>
  <dcterms:modified xsi:type="dcterms:W3CDTF">2016-11-24T14:51:57Z</dcterms:modified>
</cp:coreProperties>
</file>