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68" r:id="rId4"/>
    <p:sldId id="269" r:id="rId5"/>
    <p:sldId id="259" r:id="rId6"/>
    <p:sldId id="260" r:id="rId7"/>
    <p:sldId id="261" r:id="rId8"/>
    <p:sldId id="262" r:id="rId9"/>
    <p:sldId id="263" r:id="rId10"/>
    <p:sldId id="265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9C2E-2F26-475F-A1BF-1D6AED357F9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9E06C-6222-4A28-B8FC-D47FAA8CF9C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9C2E-2F26-475F-A1BF-1D6AED357F9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9E06C-6222-4A28-B8FC-D47FAA8CF9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9C2E-2F26-475F-A1BF-1D6AED357F9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9E06C-6222-4A28-B8FC-D47FAA8CF9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9C2E-2F26-475F-A1BF-1D6AED357F9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9E06C-6222-4A28-B8FC-D47FAA8CF9C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9C2E-2F26-475F-A1BF-1D6AED357F9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9E06C-6222-4A28-B8FC-D47FAA8CF9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9C2E-2F26-475F-A1BF-1D6AED357F9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9E06C-6222-4A28-B8FC-D47FAA8CF9C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9C2E-2F26-475F-A1BF-1D6AED357F9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9E06C-6222-4A28-B8FC-D47FAA8CF9C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9C2E-2F26-475F-A1BF-1D6AED357F9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9E06C-6222-4A28-B8FC-D47FAA8CF9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9C2E-2F26-475F-A1BF-1D6AED357F9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9E06C-6222-4A28-B8FC-D47FAA8CF9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9C2E-2F26-475F-A1BF-1D6AED357F9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9E06C-6222-4A28-B8FC-D47FAA8CF9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9C2E-2F26-475F-A1BF-1D6AED357F9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9E06C-6222-4A28-B8FC-D47FAA8CF9C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88A9C2E-2F26-475F-A1BF-1D6AED357F9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DA9E06C-6222-4A28-B8FC-D47FAA8CF9C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7.wdp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7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7272337" cy="827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Раз - мы ротик открываем,</a:t>
            </a:r>
          </a:p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Будто кошечки зеваем.</a:t>
            </a:r>
          </a:p>
        </p:txBody>
      </p:sp>
      <p:pic>
        <p:nvPicPr>
          <p:cNvPr id="3075" name="Picture 8" descr="SAM_037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75" y="1700213"/>
            <a:ext cx="4895850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WordArt 9"/>
          <p:cNvSpPr>
            <a:spLocks noChangeArrowheads="1" noChangeShapeType="1" noTextEdit="1"/>
          </p:cNvSpPr>
          <p:nvPr/>
        </p:nvSpPr>
        <p:spPr bwMode="auto">
          <a:xfrm>
            <a:off x="2051050" y="5734050"/>
            <a:ext cx="5616575" cy="665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Открывать широко рот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 и закрывать его.</a:t>
            </a:r>
          </a:p>
        </p:txBody>
      </p:sp>
    </p:spTree>
    <p:extLst>
      <p:ext uri="{BB962C8B-B14F-4D97-AF65-F5344CB8AC3E}">
        <p14:creationId xmlns:p14="http://schemas.microsoft.com/office/powerpoint/2010/main" val="388289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.slidesharecdn.com/1ryk-160216181424/95/1-ry-k-126-1024.jpg?cb=145564652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41204" y="404664"/>
            <a:ext cx="6715016" cy="1390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age.slidesharecdn.com/1ryk-160216181424/95/1-ry-k-126-1024.jpg?cb=145564652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41204" y="2255673"/>
            <a:ext cx="7356695" cy="194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54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.slidesharecdn.com/1ryk-160216181424/95/1-ry-k-126-1024.jpg?cb=145564652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188640"/>
            <a:ext cx="7844687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132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4"/>
          <p:cNvSpPr>
            <a:spLocks noChangeArrowheads="1" noChangeShapeType="1" noTextEdit="1"/>
          </p:cNvSpPr>
          <p:nvPr/>
        </p:nvSpPr>
        <p:spPr bwMode="auto">
          <a:xfrm>
            <a:off x="1258888" y="620713"/>
            <a:ext cx="6626225" cy="796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Два - подуем в дудочки,</a:t>
            </a:r>
          </a:p>
          <a:p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Губки, словно трубочки.</a:t>
            </a:r>
          </a:p>
        </p:txBody>
      </p:sp>
      <p:pic>
        <p:nvPicPr>
          <p:cNvPr id="4099" name="Picture 5" descr="SAM_037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613" y="1592263"/>
            <a:ext cx="5472112" cy="42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WordArt 6"/>
          <p:cNvSpPr>
            <a:spLocks noChangeArrowheads="1" noChangeShapeType="1" noTextEdit="1"/>
          </p:cNvSpPr>
          <p:nvPr/>
        </p:nvSpPr>
        <p:spPr bwMode="auto">
          <a:xfrm>
            <a:off x="1116013" y="6075363"/>
            <a:ext cx="6911975" cy="323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Тянуть губы вперед "хоботком".</a:t>
            </a:r>
          </a:p>
        </p:txBody>
      </p:sp>
    </p:spTree>
    <p:extLst>
      <p:ext uri="{BB962C8B-B14F-4D97-AF65-F5344CB8AC3E}">
        <p14:creationId xmlns:p14="http://schemas.microsoft.com/office/powerpoint/2010/main" val="13545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4"/>
          <p:cNvSpPr>
            <a:spLocks noChangeArrowheads="1" noChangeShapeType="1" noTextEdit="1"/>
          </p:cNvSpPr>
          <p:nvPr/>
        </p:nvSpPr>
        <p:spPr bwMode="auto">
          <a:xfrm>
            <a:off x="1619250" y="692150"/>
            <a:ext cx="5832475" cy="7254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Три - на губки посмотри,</a:t>
            </a:r>
          </a:p>
          <a:p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Улыбаемся на "три".</a:t>
            </a:r>
          </a:p>
        </p:txBody>
      </p:sp>
      <p:pic>
        <p:nvPicPr>
          <p:cNvPr id="5123" name="Picture 5" descr="SAM_037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1628775"/>
            <a:ext cx="4752975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WordArt 6"/>
          <p:cNvSpPr>
            <a:spLocks noChangeArrowheads="1" noChangeShapeType="1" noTextEdit="1"/>
          </p:cNvSpPr>
          <p:nvPr/>
        </p:nvSpPr>
        <p:spPr bwMode="auto">
          <a:xfrm>
            <a:off x="1692275" y="5805488"/>
            <a:ext cx="6119813" cy="701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Широко улыбаться,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растягивая губы.</a:t>
            </a:r>
          </a:p>
        </p:txBody>
      </p:sp>
    </p:spTree>
    <p:extLst>
      <p:ext uri="{BB962C8B-B14F-4D97-AF65-F5344CB8AC3E}">
        <p14:creationId xmlns:p14="http://schemas.microsoft.com/office/powerpoint/2010/main" val="31167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4"/>
          <p:cNvSpPr>
            <a:spLocks noChangeArrowheads="1" noChangeShapeType="1" noTextEdit="1"/>
          </p:cNvSpPr>
          <p:nvPr/>
        </p:nvSpPr>
        <p:spPr bwMode="auto">
          <a:xfrm>
            <a:off x="1403350" y="692150"/>
            <a:ext cx="6264275" cy="7254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Четыре  - мы звонко будем цокать.</a:t>
            </a:r>
          </a:p>
          <a:p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Так стучит копытцем лошадь.</a:t>
            </a:r>
          </a:p>
        </p:txBody>
      </p:sp>
      <p:pic>
        <p:nvPicPr>
          <p:cNvPr id="6147" name="Picture 6" descr="SAM_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1412875"/>
            <a:ext cx="6624637" cy="375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WordArt 7"/>
          <p:cNvSpPr>
            <a:spLocks noChangeArrowheads="1" noChangeShapeType="1" noTextEdit="1"/>
          </p:cNvSpPr>
          <p:nvPr/>
        </p:nvSpPr>
        <p:spPr bwMode="auto">
          <a:xfrm>
            <a:off x="827088" y="5229225"/>
            <a:ext cx="7394575" cy="1385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Рот держать широко открытым.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Улыбнуться. Медленно щелкать языком,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присасывая его к небу и отрывая от него.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Тянуть подъязычную связку.</a:t>
            </a:r>
          </a:p>
        </p:txBody>
      </p:sp>
    </p:spTree>
    <p:extLst>
      <p:ext uri="{BB962C8B-B14F-4D97-AF65-F5344CB8AC3E}">
        <p14:creationId xmlns:p14="http://schemas.microsoft.com/office/powerpoint/2010/main" val="17984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908720"/>
            <a:ext cx="60404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Се, бы, </a:t>
            </a:r>
            <a:r>
              <a:rPr lang="ru-RU" sz="3200" dirty="0" err="1" smtClean="0"/>
              <a:t>пла</a:t>
            </a:r>
            <a:r>
              <a:rPr lang="ru-RU" sz="3200" dirty="0" smtClean="0"/>
              <a:t>, </a:t>
            </a:r>
            <a:r>
              <a:rPr lang="ru-RU" sz="3200" dirty="0" err="1" smtClean="0"/>
              <a:t>ро</a:t>
            </a:r>
            <a:r>
              <a:rPr lang="ru-RU" sz="3200" dirty="0" smtClean="0"/>
              <a:t> воз, уз, </a:t>
            </a:r>
            <a:r>
              <a:rPr lang="ru-RU" sz="3200" dirty="0" err="1" smtClean="0"/>
              <a:t>лис,по</a:t>
            </a:r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320418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29944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в беретке ярко- красной,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чёрно курточке атласной?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меня он не глядит,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Всё стучит, стучит, стучит.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stihi.ru/pics/2012/12/04/931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5936" y="1412776"/>
            <a:ext cx="4134318" cy="4513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2276872"/>
            <a:ext cx="19223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</a:rPr>
              <a:t>Д</a:t>
            </a:r>
            <a:r>
              <a:rPr lang="ru-RU" sz="4400" dirty="0" smtClean="0"/>
              <a:t>ятел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0214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.slidesharecdn.com/1ryk-160216181424/95/1-ry-k-125-1024.jpg?cb=145564652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260648"/>
            <a:ext cx="2498363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image.slidesharecdn.com/1ryk-160216181424/95/1-ry-k-125-1024.jpg?cb=145564652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7864" y="289180"/>
            <a:ext cx="5267379" cy="2995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52629" y="3501008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Д</a:t>
            </a:r>
            <a:r>
              <a:rPr lang="ru-RU" sz="4000" b="1" dirty="0" smtClean="0"/>
              <a:t>ом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247576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.slidesharecdn.com/1ryk-160216181424/95/1-ry-k-125-1024.jpg?cb=145564652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94995" y="260648"/>
            <a:ext cx="2658538" cy="189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age.slidesharecdn.com/1ryk-160216181424/95/1-ry-k-125-1024.jpg?cb=145564652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02124" y="2276872"/>
            <a:ext cx="4608512" cy="2036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7192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.slidesharecdn.com/1ryk-160216181424/95/1-ry-k-125-1024.jpg?cb=145564652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548680"/>
            <a:ext cx="839932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89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</TotalTime>
  <Words>126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2016-11-24T07:53:45Z</dcterms:created>
  <dcterms:modified xsi:type="dcterms:W3CDTF">2016-11-24T08:27:37Z</dcterms:modified>
</cp:coreProperties>
</file>