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62" r:id="rId5"/>
    <p:sldId id="258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ABE3DEA-1D78-420E-A8FB-E32B52E569C6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57214C-4CEC-43BB-8E80-F92FFFC82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440159"/>
          </a:xfrm>
        </p:spPr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289920"/>
          </a:xfrm>
        </p:spPr>
        <p:txBody>
          <a:bodyPr/>
          <a:lstStyle/>
          <a:p>
            <a:r>
              <a:rPr lang="ru-RU" dirty="0" smtClean="0"/>
              <a:t>Фонетик </a:t>
            </a:r>
            <a:r>
              <a:rPr lang="ru-RU" dirty="0" err="1" smtClean="0"/>
              <a:t>күнег</a:t>
            </a:r>
            <a:r>
              <a:rPr lang="tt-RU" dirty="0" smtClean="0"/>
              <a:t>ү.</a:t>
            </a:r>
          </a:p>
          <a:p>
            <a:pPr algn="l"/>
            <a:r>
              <a:rPr lang="tt-RU" dirty="0" smtClean="0"/>
              <a:t>Әлеш, мәлеш,</a:t>
            </a:r>
          </a:p>
          <a:p>
            <a:pPr algn="l"/>
            <a:r>
              <a:rPr lang="tt-RU" dirty="0" smtClean="0"/>
              <a:t>Мичтә бәлеш.</a:t>
            </a:r>
          </a:p>
          <a:p>
            <a:pPr algn="l"/>
            <a:r>
              <a:rPr lang="tt-RU" dirty="0" smtClean="0"/>
              <a:t>Казанда ит,</a:t>
            </a:r>
          </a:p>
          <a:p>
            <a:pPr algn="l"/>
            <a:r>
              <a:rPr lang="tt-RU" dirty="0" smtClean="0"/>
              <a:t>Аша да кит.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395536" y="980728"/>
            <a:ext cx="1872208" cy="1224136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уб 5"/>
          <p:cNvSpPr/>
          <p:nvPr/>
        </p:nvSpPr>
        <p:spPr>
          <a:xfrm>
            <a:off x="323528" y="3789040"/>
            <a:ext cx="1944216" cy="1296144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5796137" y="5373216"/>
            <a:ext cx="2160240" cy="1285305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лән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395536" y="5229200"/>
            <a:ext cx="2198018" cy="1343050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уб 9"/>
          <p:cNvSpPr/>
          <p:nvPr/>
        </p:nvSpPr>
        <p:spPr>
          <a:xfrm>
            <a:off x="251520" y="2348880"/>
            <a:ext cx="1944216" cy="1368151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ө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уб 10"/>
          <p:cNvSpPr/>
          <p:nvPr/>
        </p:nvSpPr>
        <p:spPr>
          <a:xfrm>
            <a:off x="5857875" y="2564904"/>
            <a:ext cx="2458541" cy="1368152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уб 11"/>
          <p:cNvSpPr/>
          <p:nvPr/>
        </p:nvSpPr>
        <p:spPr>
          <a:xfrm>
            <a:off x="5857875" y="1052736"/>
            <a:ext cx="2458541" cy="1440160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чен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5580112" y="4005064"/>
            <a:ext cx="2604268" cy="1296144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8643938" y="6286500"/>
            <a:ext cx="357187" cy="5715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051720" y="476672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Подбери к первому слогу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второй слог.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007 C -0.01111 -0.00324 -0.03021 -0.00485 -0.04948 -0.00647 C -0.06788 -0.01179 -0.08559 -0.01503 -0.10434 -0.01781 C -0.11944 -0.02359 -0.14861 -0.03168 -0.16059 -0.0407 C -0.16476 -0.04348 -0.17274 -0.04949 -0.17274 -0.04903 C -0.20174 -0.09297 -0.21424 -0.14292 -0.22344 -0.19611 C -0.22708 -0.21693 -0.23472 -0.2352 -0.23785 -0.25601 C -0.23924 -0.27567 -0.24288 -0.29533 -0.24549 -0.31498 C -0.24861 -0.36054 -0.25625 -0.40657 -0.26319 -0.45189 C -0.26632 -0.51665 -0.28872 -0.58256 -0.32934 -0.62858 C -0.33733 -0.63783 -0.33056 -0.63182 -0.33698 -0.6413 C -0.3434 -0.65078 -0.35399 -0.6568 -0.36354 -0.66119 C -0.38316 -0.67044 -0.40278 -0.66397 -0.42517 -0.66397 " pathEditMode="relative" rAng="0" ptsTypes="ffffffffffff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-3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014E-8 C -0.02344 -0.00809 -0.00452 -0.00231 -0.05972 -0.00116 C -0.08334 0.00301 -0.10591 0.00879 -0.13004 0.0111 C -0.14896 0.01619 -0.16788 0.01873 -0.18629 0.02683 C -0.19184 0.0296 -0.1974 0.03191 -0.20261 0.03562 C -0.21667 0.04602 -0.20677 0.04302 -0.21754 0.04533 C -0.22327 0.05389 -0.21927 0.04903 -0.23073 0.05759 C -0.23802 0.06314 -0.24184 0.07262 -0.24896 0.07817 C -0.25139 0.09251 -0.24775 0.0784 -0.2533 0.08696 C -0.26407 0.10315 -0.25538 0.09574 -0.26302 0.10153 C -0.26736 0.10939 -0.27188 0.11563 -0.27709 0.12234 C -0.27917 0.12488 -0.28177 0.12673 -0.28368 0.12951 C -0.28577 0.13321 -0.28698 0.13552 -0.29011 0.1383 C -0.29861 0.1457 -0.30834 0.15032 -0.31823 0.15518 C -0.3283 0.16027 -0.33264 0.16443 -0.34323 0.16628 C -0.35018 0.16906 -0.35608 0.17021 -0.36354 0.17114 C -0.37448 0.17253 -0.39601 0.17507 -0.39601 0.1753 C -0.42084 0.17345 -0.41129 0.17368 -0.42518 0.17368 " pathEditMode="relative" rAng="0" ptsTypes="fffffffffffffffffA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71785E-7 C -0.02865 -0.00925 -0.00782 -0.00301 -0.08316 -4.71785E-7 C -0.1224 0.00162 -0.15834 0.02243 -0.19288 0.03932 C -0.19931 0.04579 -0.20799 0.0481 -0.21459 0.05412 C -0.21667 0.0562 -0.21823 0.05851 -0.22049 0.06036 C -0.22275 0.06221 -0.2257 0.06314 -0.22778 0.06522 C -0.23091 0.06776 -0.23611 0.07377 -0.23611 0.07401 C -0.23993 0.08349 -0.24809 0.09043 -0.25434 0.09852 C -0.26771 0.1161 -0.28264 0.13483 -0.30365 0.14292 C -0.30816 0.14709 -0.31025 0.14986 -0.31563 0.15264 C -0.31945 0.15657 -0.32396 0.15749 -0.329 0.15865 C -0.33438 0.16258 -0.33629 0.16374 -0.34341 0.16489 C -0.35209 0.16813 -0.36094 0.16929 -0.36979 0.17229 C -0.37691 0.17715 -0.39653 0.18016 -0.40469 0.18085 C -0.40886 0.18247 -0.40712 0.18224 -0.40955 0.18224 " pathEditMode="relative" rAng="0" ptsTypes="ffffffffffffff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92 -0.05249 C 0.14914 -0.0518 0.12535 -0.05157 0.10174 -0.04995 C 0.09532 -0.04949 0.08924 -0.04694 0.08282 -0.04625 C 0.06823 -0.04417 0.05348 -0.04255 0.03872 -0.04093 C 0.03125 -0.04 0.0165 -0.03839 0.0165 -0.03815 C -0.00972 -0.03029 -0.0368 -0.02382 -0.06406 -0.01896 C -0.07986 -0.01202 -0.08941 -0.00693 -0.1052 -0.00346 C -0.1125 0.00232 -0.12708 0.00902 -0.13194 0.01457 C -0.1368 0.02036 -0.14496 0.02521 -0.15104 0.0303 C -0.1526 0.03146 -0.1526 0.03377 -0.15416 0.03516 C -0.15642 0.03724 -0.15954 0.03886 -0.16197 0.04048 C -0.16684 0.04672 -0.16996 0.05343 -0.17638 0.05852 C -0.18454 0.07679 -0.19704 0.09274 -0.20937 0.10893 C -0.22152 0.12466 -0.21406 0.11795 -0.22378 0.12581 C -0.22708 0.13136 -0.22864 0.13414 -0.23472 0.13761 C -0.2368 0.14432 -0.24496 0.1501 -0.25208 0.15426 C -0.25711 0.16097 -0.26996 0.16143 -0.27882 0.16467 C -0.28489 0.16929 -0.29722 0.16929 -0.3059 0.17114 C -0.31302 0.17507 -0.32135 0.17484 -0.32951 0.17623 C -0.35017 0.17924 -0.37326 0.18271 -0.39427 0.18271 " pathEditMode="relative" rAng="0" ptsTypes="fffffffffffffffffffA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600" dirty="0" smtClean="0"/>
              <a:t>“Бәйлекләр иленә сәяхәткә чыгабыз”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tt-RU" i="1" dirty="0" smtClean="0"/>
          </a:p>
          <a:p>
            <a:pPr algn="ctr">
              <a:buNone/>
            </a:pPr>
            <a:endParaRPr lang="tt-RU" i="1" dirty="0" smtClean="0"/>
          </a:p>
          <a:p>
            <a:pPr algn="ctr">
              <a:buNone/>
            </a:pPr>
            <a:r>
              <a:rPr lang="tt-RU" i="1" dirty="0" smtClean="0"/>
              <a:t>ПҖКӘТЯСҮ</a:t>
            </a:r>
          </a:p>
          <a:p>
            <a:pPr algn="ctr">
              <a:buNone/>
            </a:pPr>
            <a:r>
              <a:rPr lang="tt-RU" i="1" dirty="0" smtClean="0"/>
              <a:t>ҖӘЯҮ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 dirty="0" smtClean="0"/>
              <a:t/>
            </a:r>
            <a:br>
              <a:rPr lang="tt-RU" sz="3200" b="1" dirty="0" smtClean="0"/>
            </a:br>
            <a:r>
              <a:rPr lang="tt-RU" sz="3200" b="1" dirty="0" smtClean="0"/>
              <a:t>1нче тукталыш: “Бәйлекләргә булыш”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t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 dirty="0" smtClean="0"/>
              <a:t/>
            </a:r>
            <a:br>
              <a:rPr lang="tt-RU" sz="3200" b="1" dirty="0" smtClean="0"/>
            </a:br>
            <a:r>
              <a:rPr lang="tt-RU" sz="3200" b="1" dirty="0" smtClean="0"/>
              <a:t>2нче тукталыш:  “Тычкан кайда?”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F:\Новая папка\daar3ST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0848"/>
            <a:ext cx="1514475" cy="97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Новая папка\daar3ST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060848"/>
            <a:ext cx="1285875" cy="113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Новая папка\daar3STV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988840"/>
            <a:ext cx="1295400" cy="115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Новая папка\daar3STVolc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789040"/>
            <a:ext cx="1334641" cy="158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:\Новая папка\daar3STVol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861048"/>
            <a:ext cx="1296144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155679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янында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155679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артында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7" y="148478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алдында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27784" y="328498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/>
              <a:t>өстендә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64088" y="3284984"/>
            <a:ext cx="136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/>
              <a:t>астында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288" y="404664"/>
            <a:ext cx="8155511" cy="430189"/>
          </a:xfrm>
        </p:spPr>
        <p:txBody>
          <a:bodyPr/>
          <a:lstStyle/>
          <a:p>
            <a:r>
              <a:rPr lang="tt-RU" sz="3200" b="1" dirty="0" smtClean="0"/>
              <a:t/>
            </a:r>
            <a:br>
              <a:rPr lang="tt-RU" sz="3200" b="1" dirty="0" smtClean="0"/>
            </a:br>
            <a:r>
              <a:rPr lang="tt-RU" sz="3200" b="1" dirty="0" smtClean="0"/>
              <a:t> 3нче тукталыш: “ Җөмләләр төзе”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smtClean="0"/>
              <a:t>Составь предложения.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1016376" cy="1026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07704" y="1484784"/>
            <a:ext cx="971724" cy="9420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31840" y="1628800"/>
            <a:ext cx="1440160" cy="795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35696" y="2924944"/>
            <a:ext cx="971724" cy="10801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391695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131840" y="3140968"/>
            <a:ext cx="16561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1268760"/>
            <a:ext cx="2553641" cy="329502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9" name="TextBox 28"/>
          <p:cNvSpPr txBox="1"/>
          <p:nvPr/>
        </p:nvSpPr>
        <p:spPr>
          <a:xfrm>
            <a:off x="467544" y="2420888"/>
            <a:ext cx="3919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683568" y="4797152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/>
              <a:t> 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1844825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/>
              <a:t>утыра.</a:t>
            </a:r>
            <a:endParaRPr lang="ru-RU" sz="28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1008112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932040" y="314096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ята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2564904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827584" y="4293096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 </a:t>
            </a:r>
            <a:r>
              <a:rPr lang="tt-RU" sz="2800" dirty="0" smtClean="0"/>
              <a:t> </a:t>
            </a:r>
            <a:endParaRPr lang="ru-RU" sz="28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293096"/>
            <a:ext cx="718653" cy="984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293096"/>
            <a:ext cx="968613" cy="1011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3203848" y="4653136"/>
            <a:ext cx="1440160" cy="651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4048" y="4797152"/>
            <a:ext cx="14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утыра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059832" y="16288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/>
              <a:t>артында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203848" y="3068960"/>
            <a:ext cx="1493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/>
              <a:t>астында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3203848" y="4581128"/>
            <a:ext cx="1488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/>
              <a:t>янында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2832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7" grpId="0" animBg="1"/>
      <p:bldP spid="13" grpId="0"/>
      <p:bldP spid="15" grpId="0"/>
      <p:bldP spid="21" grpId="0" animBg="1"/>
      <p:bldP spid="22" grpId="0"/>
      <p:bldP spid="23" grpId="0"/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556792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solidFill>
                  <a:schemeClr val="tx1"/>
                </a:solidFill>
              </a:rPr>
              <a:t> каждое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170080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/>
              <a:t>  сәяхәткә чыгалар.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429000"/>
            <a:ext cx="13464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tt-RU" b="1" dirty="0" smtClean="0">
              <a:solidFill>
                <a:schemeClr val="tx1"/>
              </a:solidFill>
            </a:endParaRPr>
          </a:p>
          <a:p>
            <a:pPr algn="ctr"/>
            <a:r>
              <a:rPr lang="tt-RU" sz="2800" dirty="0" smtClean="0">
                <a:solidFill>
                  <a:schemeClr val="tx1"/>
                </a:solidFill>
              </a:rPr>
              <a:t> до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357301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/>
              <a:t>җәяү бардылар.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5157192"/>
            <a:ext cx="144016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tt-RU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после</a:t>
            </a:r>
            <a:endParaRPr lang="tt-RU" sz="2800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537321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/>
              <a:t>утырдылар.</a:t>
            </a:r>
            <a:endParaRPr lang="ru-RU" sz="3200" dirty="0"/>
          </a:p>
        </p:txBody>
      </p:sp>
      <p:pic>
        <p:nvPicPr>
          <p:cNvPr id="15" name="Picture 2" descr="C:\Users\Зульфия\Downloads\Сәяхә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052736"/>
            <a:ext cx="1440160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Зульфия\Downloads\лес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564904"/>
            <a:ext cx="1152128" cy="1467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3" descr="C:\Users\Зульфия\Downloads\лес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365104"/>
            <a:ext cx="1152128" cy="1467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2" descr="C:\Users\Зульфия\Downloads\Сәяхә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1440160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/>
          <p:cNvSpPr txBox="1"/>
          <p:nvPr/>
        </p:nvSpPr>
        <p:spPr>
          <a:xfrm>
            <a:off x="2051720" y="83671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саен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635896" y="292494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-га </a:t>
            </a:r>
            <a:r>
              <a:rPr lang="ru-RU" sz="2800" dirty="0" err="1" smtClean="0"/>
              <a:t>ка</a:t>
            </a:r>
            <a:r>
              <a:rPr lang="tt-RU" sz="2800" dirty="0" smtClean="0"/>
              <a:t>дәр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907704" y="472514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/>
              <a:t>-нан соң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5" y="1700808"/>
            <a:ext cx="122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/>
              <a:t>Җәй</a:t>
            </a:r>
            <a:endParaRPr lang="ru-RU" sz="2800" dirty="0"/>
          </a:p>
        </p:txBody>
      </p:sp>
      <p:pic>
        <p:nvPicPr>
          <p:cNvPr id="27" name="Picture 2" descr="C:\Users\Зульфия\Downloads\автобус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653136"/>
            <a:ext cx="1926298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9" grpId="0" animBg="1"/>
      <p:bldP spid="10" grpId="0"/>
      <p:bldP spid="12" grpId="0" animBg="1"/>
      <p:bldP spid="14" grpId="0"/>
      <p:bldP spid="20" grpId="0"/>
      <p:bldP spid="20" grpId="1"/>
      <p:bldP spid="21" grpId="0"/>
      <p:bldP spid="21" grpId="1"/>
      <p:bldP spid="22" grpId="0"/>
      <p:bldP spid="26" grpId="0"/>
    </p:bldLst>
  </p:timing>
</p:sld>
</file>

<file path=ppt/theme/theme1.xml><?xml version="1.0" encoding="utf-8"?>
<a:theme xmlns:a="http://schemas.openxmlformats.org/drawingml/2006/main" name="Ромашка_02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Ромашка_02</Template>
  <TotalTime>1488</TotalTime>
  <Words>85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Ромашка_02</vt:lpstr>
      <vt:lpstr> </vt:lpstr>
      <vt:lpstr>Слайд 2</vt:lpstr>
      <vt:lpstr>“Бәйлекләр иленә сәяхәткә чыгабыз”</vt:lpstr>
      <vt:lpstr> 1нче тукталыш: “Бәйлекләргә булыш” </vt:lpstr>
      <vt:lpstr> 2нче тукталыш:  “Тычкан кайда?”  </vt:lpstr>
      <vt:lpstr>  3нче тукталыш: “ Җөмләләр төзе” Составь предложения.</vt:lpstr>
      <vt:lpstr>Слайд 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Дүртенче апрель. Сыйныф эше.</dc:title>
  <dc:creator>Зульфия</dc:creator>
  <cp:lastModifiedBy>HP</cp:lastModifiedBy>
  <cp:revision>111</cp:revision>
  <dcterms:created xsi:type="dcterms:W3CDTF">2013-03-27T14:20:26Z</dcterms:created>
  <dcterms:modified xsi:type="dcterms:W3CDTF">2016-11-24T14:38:47Z</dcterms:modified>
</cp:coreProperties>
</file>