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47" d="100"/>
          <a:sy n="47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BD8A27E-531A-4DEC-809C-7C5A62269852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742DCDF-158A-4124-B5DA-DDDC4D89005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2808312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+mn-lt"/>
              </a:rPr>
              <a:t>Дидактическая игра</a:t>
            </a:r>
            <a:br>
              <a:rPr lang="ru-RU" sz="5400" b="1" i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«Одень Машу и Мишу»</a:t>
            </a:r>
            <a:endParaRPr lang="ru-RU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429000"/>
            <a:ext cx="3312368" cy="2448272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Составила: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Педагог-психолог МАДОУ №311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Плотникова Л.П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2847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628800"/>
            <a:ext cx="7920879" cy="4497363"/>
          </a:xfrm>
        </p:spPr>
        <p:txBody>
          <a:bodyPr/>
          <a:lstStyle/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Формирование у детей представлений о человеке и частях тела;</a:t>
            </a:r>
          </a:p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Ознакомление детей с различными видами одежды;</a:t>
            </a:r>
          </a:p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Выявление различий между мужской и женской одеждой;</a:t>
            </a:r>
          </a:p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Развитие мелкой моторики рук у детей.</a:t>
            </a:r>
          </a:p>
          <a:p>
            <a:pPr marL="0" indent="0">
              <a:buNone/>
            </a:pPr>
            <a:endParaRPr lang="ru-RU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Представленную дидактическую можно применять с детьми начиная с младшего дошкольного возраста.</a:t>
            </a:r>
          </a:p>
          <a:p>
            <a:endParaRPr lang="ru-RU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Цель 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дидактической игры: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80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268760"/>
            <a:ext cx="8280919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  <a:t>«Одень на прогулку»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</a:rPr>
              <a:t>Цель:</a:t>
            </a:r>
            <a:r>
              <a:rPr lang="ru-RU" sz="3200" i="1" dirty="0" smtClean="0"/>
              <a:t> познакомить с сезонной одеждой, которая подходит мальчику или девочке; развитие мелкой моторики.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Дидактический </a:t>
            </a:r>
            <a:r>
              <a:rPr lang="ru-RU" sz="3200" i="1" dirty="0" smtClean="0">
                <a:solidFill>
                  <a:srgbClr val="C00000"/>
                </a:solidFill>
              </a:rPr>
              <a:t>материал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куклы из картона – мальчик и девочка, наборы одежды к ним в разное время года.</a:t>
            </a:r>
          </a:p>
          <a:p>
            <a:pPr marL="0" indent="0">
              <a:buNone/>
            </a:pP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Ход: 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педагог называет время года, дети одевают своих кукол по сезону.</a:t>
            </a:r>
            <a:endParaRPr lang="ru-RU" sz="32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Ход игры: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00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6672"/>
            <a:ext cx="4248150" cy="5664200"/>
          </a:xfrm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81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3744415" cy="550547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20688"/>
            <a:ext cx="3816423" cy="5505475"/>
          </a:xfrm>
        </p:spPr>
      </p:pic>
    </p:spTree>
    <p:extLst>
      <p:ext uri="{BB962C8B-B14F-4D97-AF65-F5344CB8AC3E}">
        <p14:creationId xmlns:p14="http://schemas.microsoft.com/office/powerpoint/2010/main" val="20631204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Ход игры: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00808"/>
            <a:ext cx="8064896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«Магазин одежды»</a:t>
            </a: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Цель: </a:t>
            </a:r>
            <a:r>
              <a:rPr lang="ru-RU" sz="2800" i="1" dirty="0" smtClean="0">
                <a:solidFill>
                  <a:srgbClr val="002060"/>
                </a:solidFill>
              </a:rPr>
              <a:t>закрепить знания детей о профессии продавца, развивать мелкую моторику рук детей.</a:t>
            </a:r>
          </a:p>
          <a:p>
            <a:pPr marL="0" indent="0">
              <a:buNone/>
            </a:pP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Ход: </a:t>
            </a:r>
            <a:r>
              <a:rPr lang="ru-RU" sz="2800" i="1" dirty="0" smtClean="0">
                <a:solidFill>
                  <a:srgbClr val="002060"/>
                </a:solidFill>
              </a:rPr>
              <a:t>педагог объявляет, что в продажу поступила одежда для кукол. Можно купить любую одежду, но для этого надо её описать. Например: «Покажите мне, пожалуйста, белое платье» или «Позвольте примерить, красный свитер». Далее роль продавца  и покупателей  исполняют дети по очереди.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54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2" y="404664"/>
            <a:ext cx="4407012" cy="572149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04664"/>
            <a:ext cx="4644008" cy="5721499"/>
          </a:xfrm>
        </p:spPr>
      </p:pic>
    </p:spTree>
    <p:extLst>
      <p:ext uri="{BB962C8B-B14F-4D97-AF65-F5344CB8AC3E}">
        <p14:creationId xmlns:p14="http://schemas.microsoft.com/office/powerpoint/2010/main" val="390549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3628529" cy="543346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692696"/>
            <a:ext cx="4608512" cy="5472607"/>
          </a:xfrm>
        </p:spPr>
      </p:pic>
    </p:spTree>
    <p:extLst>
      <p:ext uri="{BB962C8B-B14F-4D97-AF65-F5344CB8AC3E}">
        <p14:creationId xmlns:p14="http://schemas.microsoft.com/office/powerpoint/2010/main" val="20066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99592" y="1437448"/>
            <a:ext cx="7488832" cy="206356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Спасибо за внимание! </a:t>
            </a:r>
            <a:r>
              <a:rPr lang="ru-RU" sz="4800" b="1" i="1" dirty="0" smtClean="0">
                <a:solidFill>
                  <a:srgbClr val="002060"/>
                </a:solidFill>
                <a:sym typeface="Wingdings" pitchFamily="2" charset="2"/>
              </a:rPr>
              <a:t></a:t>
            </a:r>
            <a:endParaRPr lang="ru-RU" sz="4800" b="1" i="1" dirty="0" smtClean="0">
              <a:solidFill>
                <a:srgbClr val="00206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64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102</TotalTime>
  <Words>200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Дидактическая игра «Одень Машу и Мишу»</vt:lpstr>
      <vt:lpstr>Цель дидактической игры:</vt:lpstr>
      <vt:lpstr>Ход игры:</vt:lpstr>
      <vt:lpstr>Презентация PowerPoint</vt:lpstr>
      <vt:lpstr>Презентация PowerPoint</vt:lpstr>
      <vt:lpstr>Ход игры: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«Одень Машу и Мишу»</dc:title>
  <dc:creator>ЛюБаСьКа</dc:creator>
  <cp:lastModifiedBy>ЛюБаСьКа</cp:lastModifiedBy>
  <cp:revision>14</cp:revision>
  <dcterms:created xsi:type="dcterms:W3CDTF">2015-10-28T07:35:14Z</dcterms:created>
  <dcterms:modified xsi:type="dcterms:W3CDTF">2016-11-24T18:30:27Z</dcterms:modified>
</cp:coreProperties>
</file>