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76" r:id="rId2"/>
    <p:sldId id="258" r:id="rId3"/>
    <p:sldId id="259" r:id="rId4"/>
    <p:sldId id="260" r:id="rId5"/>
    <p:sldId id="261" r:id="rId6"/>
    <p:sldId id="263" r:id="rId7"/>
    <p:sldId id="265" r:id="rId8"/>
    <p:sldId id="266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B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803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761FA1-E131-4320-BD72-F9812B30B946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FF046-44EA-453D-A8F2-D6360F621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FF046-44EA-453D-A8F2-D6360F621CD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5488100-57AC-4929-879E-487768EE0337}" type="datetimeFigureOut">
              <a:rPr lang="ru-RU" smtClean="0"/>
              <a:pPr/>
              <a:t>23.12.2015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4CAF33-C544-4F91-9780-ADDDC6296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85728"/>
            <a:ext cx="8176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3429000"/>
            <a:ext cx="8501123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Герои Великой Отечественной войны г. Ртищево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 flipH="1">
            <a:off x="214282" y="1714488"/>
            <a:ext cx="8572560" cy="448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Тема работы: « Их имена бессмертны, память о них вечна»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Работу выполнила: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Ученица 9 «Б» класса</a:t>
            </a:r>
          </a:p>
          <a:p>
            <a:pPr>
              <a:buNone/>
            </a:pPr>
            <a:r>
              <a:rPr lang="ru-RU" sz="2000" dirty="0" smtClean="0">
                <a:solidFill>
                  <a:srgbClr val="7030A0"/>
                </a:solidFill>
              </a:rPr>
              <a:t>Дубровская Юлия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142852"/>
            <a:ext cx="85565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Ветераны Великой Отечественной войны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10" y="1500174"/>
            <a:ext cx="7863273" cy="46085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899592" y="764704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города Ртищево Саратовской области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9578885"/>
      </p:ext>
    </p:extLst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8985" y="332656"/>
            <a:ext cx="44660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Васильев Сергей Васильевич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ВасильевСВ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166" y="937242"/>
            <a:ext cx="3167567" cy="499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571472" y="1071547"/>
            <a:ext cx="47561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В годы Великой Отечественной войны</a:t>
            </a:r>
          </a:p>
          <a:p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11 апреля 1941 года С. В. Васильев находился в рядах Красной </a:t>
            </a:r>
            <a:r>
              <a:rPr lang="ru-RU" sz="2000" dirty="0" smtClean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 Армии</a:t>
            </a:r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. Участник Великой Отечественной войны, рядовой, старший шофёр парковой батареи. Сергей Васильевич участвовал в боях под Ростовом, в битве под Сталинградом, в штурме Запорожья, Одессы, освобождении Донбасса. В составе 43-й гвардейской пушечно-артиллерийской </a:t>
            </a:r>
            <a:r>
              <a:rPr lang="ru-RU" sz="2000" dirty="0" err="1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Запорожско-Одесской</a:t>
            </a:r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 бригады 1-го Белорусского фронта воевал в Польше, освобождал Варшаву, </a:t>
            </a:r>
            <a:r>
              <a:rPr lang="ru-RU" sz="2000" dirty="0" smtClean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 дошёл </a:t>
            </a:r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до Берлина. Был несколько раз ранен, контужен</a:t>
            </a:r>
            <a:r>
              <a:rPr lang="ru-RU" sz="2000" dirty="0" smtClean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. Закончил </a:t>
            </a:r>
            <a:r>
              <a:rPr lang="ru-RU" sz="2000" dirty="0">
                <a:solidFill>
                  <a:srgbClr val="1E0B55"/>
                </a:solidFill>
                <a:latin typeface="Times New Roman" pitchFamily="18" charset="0"/>
                <a:cs typeface="Times New Roman" pitchFamily="18" charset="0"/>
              </a:rPr>
              <a:t>службу на Украине, демобилизовался летом 1946 года</a:t>
            </a:r>
            <a:r>
              <a:rPr lang="ru-RU" sz="2000" dirty="0">
                <a:solidFill>
                  <a:srgbClr val="1E0B55"/>
                </a:solidFill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29124" y="6072206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http://wikirtishchevo.shoutwiki.com/wiki/</a:t>
            </a:r>
            <a:r>
              <a:rPr lang="ru-RU" dirty="0" err="1" smtClean="0">
                <a:solidFill>
                  <a:srgbClr val="FF0000"/>
                </a:solidFill>
              </a:rPr>
              <a:t>Васильев,_Сергей_Васильевич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0921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2552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Петров Александр Иванович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Петров Александр Иванович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398" y="1124744"/>
            <a:ext cx="3461603" cy="48760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539552" y="1327794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Родился 7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ноября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1917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года в крестьянской семье. 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 1926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году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вместе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родителями переехал в город 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Ртищево Саратовской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области. С 1932 года проживал в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городе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Баку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Окончил 10 классов в 1936 году, педагогическое училище в 1937 году, 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1-й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курс учительского института в 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1939 году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Работал учителем средней школы № 78 в посёлке 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Сабунчи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Красной Армии с декабря 1939 года. В 1943 году окончил военную авиационную школу пилотов-штурмовиков в 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городе Пермь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На фронтах Великой Отечественной войны с июня 1943 года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http://wikirtishchevo.shoutwiki.com/wiki/</a:t>
            </a:r>
            <a:r>
              <a:rPr lang="ru-RU" dirty="0" err="1" smtClean="0">
                <a:solidFill>
                  <a:srgbClr val="FF0000"/>
                </a:solidFill>
              </a:rPr>
              <a:t>Петров,_Александр_Иванович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7713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04664"/>
            <a:ext cx="4801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Богомолов Николай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Тимофеевич</a:t>
            </a:r>
          </a:p>
        </p:txBody>
      </p:sp>
      <p:pic>
        <p:nvPicPr>
          <p:cNvPr id="1026" name="Picture 2" descr="Bogomolov B.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1142984"/>
            <a:ext cx="3689666" cy="4464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000108"/>
            <a:ext cx="489255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10 августа 1923 года в деревне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Оленевка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(ныне часть села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Васильевка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Ртищевского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района) в семье крестьянина.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Красной Армии с февраля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1944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Герой Советского Союза, звание присвоено  в 1945 году. Трижды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тяжело ранен. Принимал участие в Сталинградской и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Курской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битвах, освобождении 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Белоруссии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Польши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окончания войны вернулся в 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Макаровский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1947 году был избран председателем Северского сельсовета. При его участии в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Северке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построена средняя школа. Избирался депутатом областного Совета депутатов трудящихся, работал заместителем председателя колхоза «Рассвет» (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 Похоронен в селе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Северка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Ртищевского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района.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92933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http://persona.rin.ru/view/f/0/30374/bogomolov-nikolaj-timofeevich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5234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332656"/>
            <a:ext cx="42132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Гордеев Владимир Петрович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Портрет В.  П.  Гордеева (художник Н. А. Фёдоров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980728"/>
            <a:ext cx="3585420" cy="48057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1556792"/>
            <a:ext cx="39421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в 1917 году в село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Урусово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                        Во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время Великой Отечественной войны В. П. Гордеев сражался с немецко-фашистскими захватчиками в составе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Пинской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военной флотилии на 3-м Украинском, 1-м Прибалтийском и 3-м Белорусском фронтах. При освобождении Украины, Крыма,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разгроме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врага на территории Восточной Пруссии. Был пять раз тяжело ранен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Звание героя Советского Союза присвоено 29 июня 1945 года за героизм , проявленный при захвате вражеского бункера. Похоронен на родине.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607220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https://ru.wikipedia.org/wiki/</a:t>
            </a:r>
            <a:r>
              <a:rPr lang="ru-RU" dirty="0" err="1" smtClean="0">
                <a:solidFill>
                  <a:srgbClr val="FF0000"/>
                </a:solidFill>
              </a:rPr>
              <a:t>Гордеев,_Владимир_Петрович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71696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260648"/>
            <a:ext cx="46460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Дудаков Александр Васильевич</a:t>
            </a:r>
          </a:p>
        </p:txBody>
      </p:sp>
      <p:pic>
        <p:nvPicPr>
          <p:cNvPr id="5123" name="Picture 3" descr="Дудаков Александр Васильевич. 1948 г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980728"/>
            <a:ext cx="3199997" cy="45914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00034" y="1214422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7 марта 1919 года в селе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Согласовка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ныне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Бековского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Пензенской области, в семье рабочего.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Жил 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Ртищево Саратовской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области с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1936 года в рядах Красной Армии.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окончании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Энгельской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авиционной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школы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декабре 1938 года, был оставлен в ней в должности лётчика - инструктора. Готовил курсантов на самолётах У-2, Р-5 и СБ.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июня 1942 года на фронтах Великой Отечественной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войны, командир эскадрильи, к маю 1946 года совершил 215 боевых вылетов. Звание Героя  Советского Союза присвоено в 1948 году, после войны продолжил службу в ВВС.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https://ru.wikipedia.org/wiki/</a:t>
            </a:r>
            <a:r>
              <a:rPr lang="ru-RU" dirty="0" err="1" smtClean="0">
                <a:solidFill>
                  <a:srgbClr val="FF0000"/>
                </a:solidFill>
              </a:rPr>
              <a:t>Дудаков,_Александр_Васильевич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98805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8950" y="476672"/>
            <a:ext cx="67061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Маркелов Николай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Григорьевич</a:t>
            </a:r>
          </a:p>
        </p:txBody>
      </p:sp>
      <p:pic>
        <p:nvPicPr>
          <p:cNvPr id="6146" name="Picture 2" descr="Портрет Н.  Г.  Маркелова (художник Н. А. Фёдоров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215" y="1397965"/>
            <a:ext cx="3023211" cy="40312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82200" y="1268760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Родился  15  сентября 1917 года в с. Степановка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Ртищевского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района.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1941 года Н. Г. Маркелов служил в морской пехоте Тихоокеанского флота. За высокие показатели в боевой и политической подготовке в годы Великой Отечественной войны он имел ряд поощрений от командования, был награждён нагрудным знаком «Отличный стрелок». Участник советско-японской войны 1945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года,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старший сержант, парторг 355-го отдельного батальона 13-й бригады морской пехоты Тихоокеанского флота, старший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сержант. Звание Героя Советского Союза присвоено в1945году.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86182" y="585789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https://ru.wikipedia.org/wiki/</a:t>
            </a:r>
            <a:r>
              <a:rPr lang="ru-RU" dirty="0" err="1" smtClean="0">
                <a:solidFill>
                  <a:srgbClr val="FF0000"/>
                </a:solidFill>
              </a:rPr>
              <a:t>Маркелов,_Николай_Григорьевич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10893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620688"/>
            <a:ext cx="7213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Памятник  героям Великой Отечественной войны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городе Ртищево Саратовской области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 descr="http://wikirtishchevo.wikinet.org/w/images/wikirtishchevo/uploads/thumb/8/87/Rtishchevo._Glory_obelisk.jpg/300px-Rtishchevo._Glory_obelis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41" y="1340768"/>
            <a:ext cx="7079604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57306" y="6211669"/>
            <a:ext cx="64293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http://wikirtishchevo.shoutwiki.com/wiki/</a:t>
            </a:r>
            <a:r>
              <a:rPr lang="ru-RU" dirty="0" err="1" smtClean="0">
                <a:solidFill>
                  <a:srgbClr val="FF0000"/>
                </a:solidFill>
              </a:rPr>
              <a:t>Мемориал_павшим_в_годы_Великой_Отечественной_войны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7306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558</TotalTime>
  <Words>266</Words>
  <Application>Microsoft Office PowerPoint</Application>
  <PresentationFormat>Экран (4:3)</PresentationFormat>
  <Paragraphs>35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Герои Великой Отечественной войны г. Ртищево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Admin</cp:lastModifiedBy>
  <cp:revision>70</cp:revision>
  <dcterms:created xsi:type="dcterms:W3CDTF">2013-04-05T10:55:59Z</dcterms:created>
  <dcterms:modified xsi:type="dcterms:W3CDTF">2015-12-23T07:46:27Z</dcterms:modified>
</cp:coreProperties>
</file>