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15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6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70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41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5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78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12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0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79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5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5C433-4097-4FBB-9160-F927F955F72D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8FA48-E9C6-4259-9FBC-E580C346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12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 fontScale="90000"/>
          </a:bodyPr>
          <a:lstStyle/>
          <a:p>
            <a:r>
              <a:rPr lang="ru-RU" sz="4900" dirty="0"/>
              <a:t>Как летают космические аппараты</a:t>
            </a:r>
            <a:r>
              <a:rPr lang="ru-RU" sz="4900" dirty="0" smtClean="0"/>
              <a:t>?</a:t>
            </a:r>
            <a:br>
              <a:rPr lang="ru-RU" sz="4900" dirty="0" smtClean="0"/>
            </a:br>
            <a:r>
              <a:rPr lang="ru-RU" sz="4900" dirty="0" smtClean="0">
                <a:effectLst/>
              </a:rPr>
              <a:t/>
            </a:r>
            <a:br>
              <a:rPr lang="ru-RU" sz="4900" dirty="0" smtClean="0">
                <a:effectLst/>
              </a:rPr>
            </a:br>
            <a:r>
              <a:rPr lang="ru-RU" dirty="0"/>
              <a:t> 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Всеволод Холодов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2 </a:t>
            </a:r>
            <a:r>
              <a:rPr lang="ru-RU" dirty="0">
                <a:solidFill>
                  <a:schemeClr val="tx1"/>
                </a:solidFill>
              </a:rPr>
              <a:t>“А” </a:t>
            </a:r>
            <a:r>
              <a:rPr lang="ru-RU" dirty="0" smtClean="0">
                <a:solidFill>
                  <a:schemeClr val="tx1"/>
                </a:solidFill>
              </a:rPr>
              <a:t>класс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ru-RU" dirty="0">
                <a:solidFill>
                  <a:schemeClr val="tx1"/>
                </a:solidFill>
              </a:rPr>
              <a:t>лицей  № 410 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pic>
        <p:nvPicPr>
          <p:cNvPr id="3076" name="Picture 4" descr="F:\Общая\Скрап\реклама мк\kosmicheskie_tehnologii_na_sluzhbe_u_chelovechestva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791" y="1916832"/>
            <a:ext cx="4749122" cy="315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2663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 помощью  специальных  </a:t>
            </a:r>
            <a:r>
              <a:rPr lang="ru-RU" dirty="0" smtClean="0"/>
              <a:t>спутников </a:t>
            </a:r>
            <a:r>
              <a:rPr lang="ru-RU" dirty="0"/>
              <a:t>систем </a:t>
            </a:r>
            <a:r>
              <a:rPr lang="ru-RU" dirty="0" err="1"/>
              <a:t>Глонасс</a:t>
            </a:r>
            <a:r>
              <a:rPr lang="ru-RU" dirty="0"/>
              <a:t> и </a:t>
            </a:r>
            <a:r>
              <a:rPr lang="en-US" dirty="0" smtClean="0"/>
              <a:t>GPS</a:t>
            </a:r>
            <a:r>
              <a:rPr lang="ru-RU" dirty="0" smtClean="0"/>
              <a:t> 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61926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37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/>
              <a:t>Как питаются космические аппараты?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Солнечные батареи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2196"/>
            <a:ext cx="6264696" cy="442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3581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“свои атомные электростанции</a:t>
            </a:r>
            <a:r>
              <a:rPr lang="ru-RU" dirty="0" smtClean="0"/>
              <a:t>”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03" y="1600200"/>
            <a:ext cx="571099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019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800" dirty="0"/>
              <a:t>Знаете ли вы, </a:t>
            </a:r>
            <a:r>
              <a:rPr lang="ru-RU" sz="4800" dirty="0" smtClean="0"/>
              <a:t>что</a:t>
            </a:r>
            <a:r>
              <a:rPr lang="en-US" sz="4800" dirty="0" smtClean="0"/>
              <a:t>?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космос на космических аппаратах путешествовали: собаки, кошки, обезьянки, черепахи, улитки, мыши, морские свинки, перепела, тритоны, лягушки и некоторые виды </a:t>
            </a:r>
            <a:r>
              <a:rPr lang="ru-RU" sz="2800" dirty="0" smtClean="0"/>
              <a:t>рыб.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140968"/>
            <a:ext cx="5574556" cy="277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377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Список литературы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pPr lvl="0" algn="ctr"/>
            <a:r>
              <a:rPr lang="ru-RU" dirty="0"/>
              <a:t>Космос: энциклопедия : для мл. </a:t>
            </a:r>
            <a:r>
              <a:rPr lang="ru-RU" dirty="0" err="1"/>
              <a:t>шк</a:t>
            </a:r>
            <a:r>
              <a:rPr lang="ru-RU" dirty="0"/>
              <a:t>. возраста; сост. А. В. Волкова. - М.: РОСМЭН, 2010. - 95 с.</a:t>
            </a:r>
          </a:p>
          <a:p>
            <a:pPr lvl="0" algn="ctr"/>
            <a:r>
              <a:rPr lang="ru-RU" dirty="0"/>
              <a:t>Левитан, Е. П.  Сказочная Вселенная: для мл. </a:t>
            </a:r>
            <a:r>
              <a:rPr lang="ru-RU" dirty="0" err="1"/>
              <a:t>шк</a:t>
            </a:r>
            <a:r>
              <a:rPr lang="ru-RU" dirty="0"/>
              <a:t>. возраста / Ефрем Левитан; - М.: Изд. дом Мещерякова, 2010. – 503 с.</a:t>
            </a:r>
          </a:p>
          <a:p>
            <a:pPr lvl="0" algn="ctr"/>
            <a:r>
              <a:rPr lang="ru-RU" dirty="0"/>
              <a:t>Перельман, Я.И. Занимательная физика. Книга первая / Я.И. Перельман. - М.: </a:t>
            </a:r>
            <a:r>
              <a:rPr lang="ru-RU" dirty="0" err="1"/>
              <a:t>Центрполиграф</a:t>
            </a:r>
            <a:r>
              <a:rPr lang="ru-RU" dirty="0"/>
              <a:t>, 2013. - 252 c.</a:t>
            </a:r>
          </a:p>
          <a:p>
            <a:pPr lvl="0" algn="ctr"/>
            <a:r>
              <a:rPr lang="ru-RU" dirty="0" err="1"/>
              <a:t>Порцевский</a:t>
            </a:r>
            <a:r>
              <a:rPr lang="ru-RU" dirty="0"/>
              <a:t>, К. А. Моя первая книга о космосе : для мл. </a:t>
            </a:r>
            <a:r>
              <a:rPr lang="ru-RU" dirty="0" err="1"/>
              <a:t>шк</a:t>
            </a:r>
            <a:r>
              <a:rPr lang="ru-RU" dirty="0"/>
              <a:t>. возраста/ К. А. </a:t>
            </a:r>
            <a:r>
              <a:rPr lang="ru-RU" dirty="0" err="1"/>
              <a:t>Порцевский</a:t>
            </a:r>
            <a:r>
              <a:rPr lang="ru-RU" dirty="0"/>
              <a:t>;. - М. : РОСМЭН, 2011. - 95 с. </a:t>
            </a:r>
            <a:endParaRPr lang="ru-RU" dirty="0" smtClean="0"/>
          </a:p>
          <a:p>
            <a:pPr lvl="0" algn="ctr"/>
            <a:r>
              <a:rPr lang="ru-RU" dirty="0" err="1" smtClean="0"/>
              <a:t>Ранцини</a:t>
            </a:r>
            <a:r>
              <a:rPr lang="ru-RU" dirty="0"/>
              <a:t>, Ж. Космос. Сверхновый атлас Вселенной : ил. справ. с картами созвездий / </a:t>
            </a:r>
            <a:r>
              <a:rPr lang="ru-RU" dirty="0" err="1"/>
              <a:t>Жанлука</a:t>
            </a:r>
            <a:r>
              <a:rPr lang="ru-RU" dirty="0"/>
              <a:t> </a:t>
            </a:r>
            <a:r>
              <a:rPr lang="ru-RU" dirty="0" err="1"/>
              <a:t>Ранцини</a:t>
            </a:r>
            <a:r>
              <a:rPr lang="ru-RU" dirty="0"/>
              <a:t> ; пер. с итал. Г. Семеновой. - М.: </a:t>
            </a:r>
            <a:r>
              <a:rPr lang="ru-RU" dirty="0" err="1"/>
              <a:t>Эксмо</a:t>
            </a:r>
            <a:r>
              <a:rPr lang="ru-RU" dirty="0"/>
              <a:t>, 2010. - 216 с.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365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А теперь я вам покажу то, что помогает космическому аппарату не замерзнуть и не перегреться.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Спасибо за внимание!</a:t>
            </a:r>
          </a:p>
          <a:p>
            <a:pPr marL="0" indent="0" algn="ctr">
              <a:buNone/>
            </a:pPr>
            <a:r>
              <a:rPr lang="ru-RU" sz="6000" dirty="0" smtClean="0"/>
              <a:t> 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3307449" cy="3092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0559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Чем отличаются космические условия от земных? 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Земля. </a:t>
            </a:r>
            <a:endParaRPr lang="en-US" sz="2400" dirty="0" smtClean="0"/>
          </a:p>
          <a:p>
            <a:pPr marL="0" indent="0" algn="ctr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все тела, находящиеся на нашей планете, действует закон земного притяжения. </a:t>
            </a:r>
            <a:endParaRPr lang="ru-RU" sz="2400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000" dirty="0" smtClean="0"/>
              <a:t>Исаак Ньютон, 17 век </a:t>
            </a:r>
            <a:endParaRPr lang="en-US" sz="2000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736" y="2636912"/>
            <a:ext cx="2676525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8354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Благодаря закону всемирного тяготения, люди в любой точке земного шара ходят на ногах, а не вверх </a:t>
            </a:r>
            <a:r>
              <a:rPr lang="ru-RU" sz="4000" dirty="0" smtClean="0"/>
              <a:t>тормашками 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924944"/>
            <a:ext cx="3816424" cy="280831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04" y="2852936"/>
            <a:ext cx="331236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915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</a:t>
            </a:r>
            <a:r>
              <a:rPr lang="ru-RU" dirty="0"/>
              <a:t>отличаются космические условия от земных?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 </a:t>
            </a:r>
            <a:r>
              <a:rPr lang="ru-RU" dirty="0"/>
              <a:t>космосе нет </a:t>
            </a:r>
            <a:r>
              <a:rPr lang="ru-RU" dirty="0" smtClean="0"/>
              <a:t>воздуха</a:t>
            </a:r>
            <a:r>
              <a:rPr lang="ru-RU" dirty="0"/>
              <a:t>. </a:t>
            </a:r>
            <a:r>
              <a:rPr lang="ru-RU" dirty="0" smtClean="0"/>
              <a:t> И </a:t>
            </a:r>
            <a:r>
              <a:rPr lang="ru-RU" dirty="0"/>
              <a:t>есть невесомость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76872"/>
            <a:ext cx="4697184" cy="370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131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/>
              <a:t>Как </a:t>
            </a:r>
            <a:r>
              <a:rPr lang="ru-RU" sz="2400" b="1" dirty="0" smtClean="0"/>
              <a:t>перемещаются </a:t>
            </a:r>
            <a:r>
              <a:rPr lang="ru-RU" sz="2400" b="1" dirty="0"/>
              <a:t>космические аппараты?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Автомобиль отталкивается колёсами </a:t>
            </a:r>
            <a:r>
              <a:rPr lang="ru-RU" sz="2000" dirty="0"/>
              <a:t>от </a:t>
            </a:r>
            <a:r>
              <a:rPr lang="ru-RU" sz="2000" dirty="0" smtClean="0"/>
              <a:t>земли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000" dirty="0" smtClean="0"/>
              <a:t>самолёт </a:t>
            </a:r>
            <a:r>
              <a:rPr lang="ru-RU" sz="2000" dirty="0"/>
              <a:t>– пропеллером от воздуха, </a:t>
            </a:r>
          </a:p>
          <a:p>
            <a:pPr marL="0" indent="0" algn="ctr">
              <a:buNone/>
            </a:pPr>
            <a:endParaRPr lang="ru-RU" sz="2000" dirty="0"/>
          </a:p>
          <a:p>
            <a:pPr algn="ctr"/>
            <a:endParaRPr lang="ru-RU" sz="2400" dirty="0" smtClean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корабль </a:t>
            </a:r>
            <a:r>
              <a:rPr lang="ru-RU" sz="2000" dirty="0"/>
              <a:t>– винтом от воды.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121" y="1268760"/>
            <a:ext cx="2357755" cy="119062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68960"/>
            <a:ext cx="2363470" cy="12858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069" y="4869160"/>
            <a:ext cx="210585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4454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Чтобы космический аппарат мог перемещаться, на нем: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8003232" cy="4569371"/>
          </a:xfrm>
        </p:spPr>
        <p:txBody>
          <a:bodyPr/>
          <a:lstStyle/>
          <a:p>
            <a:pPr lvl="0" algn="ctr"/>
            <a:r>
              <a:rPr lang="ru-RU" dirty="0" smtClean="0"/>
              <a:t>устанавливаются </a:t>
            </a:r>
            <a:r>
              <a:rPr lang="ru-RU" dirty="0"/>
              <a:t>реактивные </a:t>
            </a:r>
            <a:r>
              <a:rPr lang="ru-RU" dirty="0" smtClean="0"/>
              <a:t>двигатели</a:t>
            </a:r>
            <a:endParaRPr lang="ru-RU" dirty="0"/>
          </a:p>
          <a:p>
            <a:pPr algn="ctr"/>
            <a:r>
              <a:rPr lang="ru-RU" dirty="0"/>
              <a:t>имеется запас </a:t>
            </a:r>
            <a:r>
              <a:rPr lang="ru-RU" dirty="0" smtClean="0"/>
              <a:t>топлива</a:t>
            </a:r>
          </a:p>
          <a:p>
            <a:pPr algn="ctr"/>
            <a:endParaRPr lang="ru-RU" dirty="0"/>
          </a:p>
        </p:txBody>
      </p:sp>
      <p:pic>
        <p:nvPicPr>
          <p:cNvPr id="2051" name="Picture 3" descr="F:\Общая\Скрап\реклама мк\616299b5750afcc90fdfd675a49e84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52936"/>
            <a:ext cx="432048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09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548680"/>
            <a:ext cx="8229600" cy="72008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/>
              <a:t>Почему космические аппараты не падают? 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Космические  аппараты выводятся  в космос  </a:t>
            </a:r>
            <a:r>
              <a:rPr lang="ru-RU" dirty="0" smtClean="0"/>
              <a:t>ракетами и летают по орбите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16654"/>
            <a:ext cx="489654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986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b="1" dirty="0"/>
              <a:t>Как ориентируется космические аппараты в космосе?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  звездам при помощи телескопов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6872"/>
            <a:ext cx="525658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798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помощи специального </a:t>
            </a:r>
            <a:r>
              <a:rPr lang="ru-RU" dirty="0" smtClean="0"/>
              <a:t>датчика, </a:t>
            </a:r>
            <a:r>
              <a:rPr lang="ru-RU" dirty="0"/>
              <a:t>по теплу, идущему от Земли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31" y="1600200"/>
            <a:ext cx="769413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557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275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Как летают космические аппараты?    </vt:lpstr>
      <vt:lpstr>Чем отличаются космические условия от земных?  </vt:lpstr>
      <vt:lpstr>Благодаря закону всемирного тяготения, люди в любой точке земного шара ходят на ногах, а не вверх тормашками  </vt:lpstr>
      <vt:lpstr>Чем отличаются космические условия от земных? </vt:lpstr>
      <vt:lpstr>Как перемещаются космические аппараты? </vt:lpstr>
      <vt:lpstr>Чтобы космический аппарат мог перемещаться, на нем:  </vt:lpstr>
      <vt:lpstr>Почему космические аппараты не падают?  </vt:lpstr>
      <vt:lpstr>Как ориентируется космические аппараты в космосе? </vt:lpstr>
      <vt:lpstr>при помощи специального датчика, по теплу, идущему от Земли</vt:lpstr>
      <vt:lpstr>с помощью  специальных  спутников систем Глонасс и GPS  </vt:lpstr>
      <vt:lpstr>Как питаются космические аппараты? </vt:lpstr>
      <vt:lpstr>“свои атомные электростанции”</vt:lpstr>
      <vt:lpstr>Знаете ли вы, что?</vt:lpstr>
      <vt:lpstr>Список литературы </vt:lpstr>
      <vt:lpstr>А теперь я вам покажу то, что помогает космическому аппарату не замерзнуть и не перегреться.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летают космические аппараты?</dc:title>
  <dc:creator>Maksim</dc:creator>
  <cp:lastModifiedBy>каб 204</cp:lastModifiedBy>
  <cp:revision>14</cp:revision>
  <dcterms:created xsi:type="dcterms:W3CDTF">2016-02-17T18:55:47Z</dcterms:created>
  <dcterms:modified xsi:type="dcterms:W3CDTF">2016-02-18T07:42:58Z</dcterms:modified>
</cp:coreProperties>
</file>