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4156E-B2F5-43EB-A0AC-357FBD7A98EE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D62C5-8FB6-4C41-AE15-AE75BCBE5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11" Type="http://schemas.openxmlformats.org/officeDocument/2006/relationships/image" Target="../media/image15.gif"/><Relationship Id="rId5" Type="http://schemas.openxmlformats.org/officeDocument/2006/relationships/image" Target="../media/image9.gif"/><Relationship Id="rId10" Type="http://schemas.openxmlformats.org/officeDocument/2006/relationships/image" Target="../media/image14.gif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ivekuban.ru/upload/iblock/2ac/2ac41b457ef1cb96ac74303eadfacf9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anime-animashka_0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00438"/>
            <a:ext cx="1928826" cy="2949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C 0.00052 -0.00393 0.00226 -0.02477 0.00417 -0.02778 C 0.00556 -0.02986 0.00781 -0.03032 0.00972 -0.03148 C 0.01528 -0.03079 0.02136 -0.03287 0.02639 -0.02963 C 0.029 -0.02778 0.0283 -0.02222 0.02917 -0.01852 C 0.03125 -0.00995 0.03021 -0.00694 0.03611 -0.00185 C 0.03837 -0.00254 0.04132 -0.00139 0.04306 -0.0037 C 0.04584 -0.00741 0.04462 -0.01366 0.04584 -0.01852 C 0.04445 -0.02662 0.04427 -0.03518 0.04167 -0.04259 C 0.0408 -0.04514 0.03802 -0.04537 0.03611 -0.04629 C 0.02969 -0.04954 0.02379 -0.05046 0.01806 -0.05555 C 0.00747 -0.05278 0.00052 -0.04722 -0.00555 -0.03518 C -0.00694 -0.00231 -0.00139 1.48148E-6 -0.02083 -0.0037 C -0.01944 -0.01898 -0.01892 -0.04537 -0.00833 -0.05555 C -0.00191 -0.0618 0.00729 -0.05856 0.01528 -0.05926 C 0.02639 -0.06667 0.01459 -0.05995 0.03195 -0.06481 C 0.03472 -0.06574 0.04028 -0.06852 0.04028 -0.06852 C 0.04497 -0.06782 0.04966 -0.06852 0.05417 -0.06667 C 0.05729 -0.06528 0.0625 -0.05926 0.0625 -0.05926 C 0.06441 -0.05555 0.06615 -0.05185 0.06806 -0.04815 C 0.06806 -0.04792 0.07014 -0.03611 0.07084 -0.03518 C 0.07327 -0.03194 0.07882 -0.03055 0.08195 -0.02963 C 0.09445 -0.03125 0.09688 -0.03264 0.10695 -0.03704 C 0.11111 -0.0412 0.11597 -0.04537 0.12084 -0.04815 C 0.12344 -0.04977 0.12674 -0.04977 0.12917 -0.05185 C 0.13368 -0.05579 0.13334 -0.05324 0.13334 -0.05741 " pathEditMode="relative" ptsTypes="fffffffffffffffffffffffff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livekuban.ru/upload/iblock/2ac/2ac41b457ef1cb96ac74303eadfacf9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1748671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071678"/>
            <a:ext cx="1214446" cy="919162"/>
          </a:xfrm>
          <a:prstGeom prst="rect">
            <a:avLst/>
          </a:prstGeom>
        </p:spPr>
      </p:pic>
      <p:pic>
        <p:nvPicPr>
          <p:cNvPr id="9" name="Рисунок 8" descr="1748671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36112">
            <a:off x="5929850" y="3714694"/>
            <a:ext cx="953159" cy="959773"/>
          </a:xfrm>
          <a:prstGeom prst="rect">
            <a:avLst/>
          </a:prstGeom>
        </p:spPr>
      </p:pic>
      <p:pic>
        <p:nvPicPr>
          <p:cNvPr id="10" name="Рисунок 9" descr="1748671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000232" y="4500570"/>
            <a:ext cx="1214446" cy="959773"/>
          </a:xfrm>
          <a:prstGeom prst="rect">
            <a:avLst/>
          </a:prstGeom>
        </p:spPr>
      </p:pic>
      <p:pic>
        <p:nvPicPr>
          <p:cNvPr id="15368" name="Picture 8" descr="http://img-fotki.yandex.ru/get/5413/136834661.16/0_75a14_ef9bf977_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428868"/>
            <a:ext cx="7643866" cy="3071834"/>
          </a:xfrm>
          <a:prstGeom prst="rect">
            <a:avLst/>
          </a:prstGeom>
          <a:noFill/>
        </p:spPr>
      </p:pic>
      <p:pic>
        <p:nvPicPr>
          <p:cNvPr id="17" name="Рисунок 16" descr="0_110199_92ecca16_ori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786322"/>
            <a:ext cx="8929718" cy="1875293"/>
          </a:xfrm>
          <a:prstGeom prst="rect">
            <a:avLst/>
          </a:prstGeom>
        </p:spPr>
      </p:pic>
      <p:pic>
        <p:nvPicPr>
          <p:cNvPr id="18" name="Рисунок 17" descr="anime-animashka_07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488" y="3286124"/>
            <a:ext cx="1928826" cy="2949680"/>
          </a:xfrm>
          <a:prstGeom prst="rect">
            <a:avLst/>
          </a:prstGeom>
        </p:spPr>
      </p:pic>
      <p:pic>
        <p:nvPicPr>
          <p:cNvPr id="19" name="Picture 8" descr="http://www.playcast.ru/uploads/2016/02/24/1748671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3178967" y="892967"/>
            <a:ext cx="6858000" cy="5072066"/>
          </a:xfrm>
          <a:prstGeom prst="rect">
            <a:avLst/>
          </a:prstGeom>
          <a:noFill/>
        </p:spPr>
      </p:pic>
      <p:pic>
        <p:nvPicPr>
          <p:cNvPr id="20" name="Picture 8" descr="http://www.playcast.ru/uploads/2016/02/24/1748671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8572560" cy="4357718"/>
          </a:xfrm>
          <a:prstGeom prst="rect">
            <a:avLst/>
          </a:prstGeom>
          <a:noFill/>
        </p:spPr>
      </p:pic>
      <p:pic>
        <p:nvPicPr>
          <p:cNvPr id="21" name="Picture 8" descr="http://www.playcast.ru/uploads/2016/02/24/1748671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3214686"/>
            <a:ext cx="9144000" cy="3643314"/>
          </a:xfrm>
          <a:prstGeom prst="rect">
            <a:avLst/>
          </a:prstGeom>
          <a:noFill/>
        </p:spPr>
      </p:pic>
      <p:pic>
        <p:nvPicPr>
          <p:cNvPr id="22" name="Picture 8" descr="http://www.playcast.ru/uploads/2016/02/24/1748671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-661404" y="838778"/>
            <a:ext cx="6680626" cy="5357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3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ivekuban.ru/upload/iblock/2ac/2ac41b457ef1cb96ac74303eadfacf9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anime-animashka_0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00438"/>
            <a:ext cx="1928826" cy="2949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C 0.00052 -0.00393 0.00226 -0.02477 0.00417 -0.02778 C 0.00556 -0.02986 0.00781 -0.03032 0.00972 -0.03148 C 0.01528 -0.03079 0.02136 -0.03287 0.02639 -0.02963 C 0.029 -0.02778 0.0283 -0.02222 0.02917 -0.01852 C 0.03125 -0.00995 0.03021 -0.00694 0.03611 -0.00185 C 0.03837 -0.00254 0.04132 -0.00139 0.04306 -0.0037 C 0.04584 -0.00741 0.04462 -0.01366 0.04584 -0.01852 C 0.04445 -0.02662 0.04427 -0.03518 0.04167 -0.04259 C 0.0408 -0.04514 0.03802 -0.04537 0.03611 -0.04629 C 0.02969 -0.04954 0.02379 -0.05046 0.01806 -0.05555 C 0.00747 -0.05278 0.00052 -0.04722 -0.00555 -0.03518 C -0.00694 -0.00231 -0.00139 1.48148E-6 -0.02083 -0.0037 C -0.01944 -0.01898 -0.01892 -0.04537 -0.00833 -0.05555 C -0.00191 -0.0618 0.00729 -0.05856 0.01528 -0.05926 C 0.02639 -0.06667 0.01459 -0.05995 0.03195 -0.06481 C 0.03472 -0.06574 0.04028 -0.06852 0.04028 -0.06852 C 0.04497 -0.06782 0.04966 -0.06852 0.05417 -0.06667 C 0.05729 -0.06528 0.0625 -0.05926 0.0625 -0.05926 C 0.06441 -0.05555 0.06615 -0.05185 0.06806 -0.04815 C 0.06806 -0.04792 0.07014 -0.03611 0.07084 -0.03518 C 0.07327 -0.03194 0.07882 -0.03055 0.08195 -0.02963 C 0.09445 -0.03125 0.09688 -0.03264 0.10695 -0.03704 C 0.11111 -0.0412 0.11597 -0.04537 0.12084 -0.04815 C 0.12344 -0.04977 0.12674 -0.04977 0.12917 -0.05185 C 0.13368 -0.05579 0.13334 -0.05324 0.13334 -0.05741 " pathEditMode="relative" ptsTypes="fffffffffffffffffffffffff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80052188_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4" name="Рисунок 3" descr="2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2428868"/>
            <a:ext cx="1285884" cy="1439631"/>
          </a:xfrm>
          <a:prstGeom prst="rect">
            <a:avLst/>
          </a:prstGeom>
        </p:spPr>
      </p:pic>
      <p:pic>
        <p:nvPicPr>
          <p:cNvPr id="5" name="Рисунок 4" descr="78617474_large_0_50632_558e35b7_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4714884"/>
            <a:ext cx="1260911" cy="1571635"/>
          </a:xfrm>
          <a:prstGeom prst="rect">
            <a:avLst/>
          </a:prstGeom>
        </p:spPr>
      </p:pic>
      <p:pic>
        <p:nvPicPr>
          <p:cNvPr id="6" name="Рисунок 5" descr="104411712_2193366_48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56" y="1"/>
            <a:ext cx="1654177" cy="1643050"/>
          </a:xfrm>
          <a:prstGeom prst="rect">
            <a:avLst/>
          </a:prstGeom>
        </p:spPr>
      </p:pic>
      <p:pic>
        <p:nvPicPr>
          <p:cNvPr id="7" name="Рисунок 6" descr="104411707_2193366_476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1994" y="3214686"/>
            <a:ext cx="995504" cy="1214446"/>
          </a:xfrm>
          <a:prstGeom prst="rect">
            <a:avLst/>
          </a:prstGeom>
        </p:spPr>
      </p:pic>
      <p:pic>
        <p:nvPicPr>
          <p:cNvPr id="8" name="Рисунок 7" descr="104411722_2193366_125202528542529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00" y="2500306"/>
            <a:ext cx="873431" cy="1285884"/>
          </a:xfrm>
          <a:prstGeom prst="rect">
            <a:avLst/>
          </a:prstGeom>
        </p:spPr>
      </p:pic>
      <p:pic>
        <p:nvPicPr>
          <p:cNvPr id="9" name="Рисунок 8" descr="104411683_2193366_0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43042" y="3571876"/>
            <a:ext cx="925836" cy="1285884"/>
          </a:xfrm>
          <a:prstGeom prst="rect">
            <a:avLst/>
          </a:prstGeom>
        </p:spPr>
      </p:pic>
      <p:pic>
        <p:nvPicPr>
          <p:cNvPr id="10" name="Рисунок 9" descr="104411715_2193366_712157kdj0pmu22g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2844" y="4647165"/>
            <a:ext cx="1357322" cy="2210835"/>
          </a:xfrm>
          <a:prstGeom prst="rect">
            <a:avLst/>
          </a:prstGeom>
        </p:spPr>
      </p:pic>
      <p:pic>
        <p:nvPicPr>
          <p:cNvPr id="11" name="Рисунок 10" descr="104411727_2193366_c2Dpony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56475" y="3714752"/>
            <a:ext cx="1287525" cy="1617493"/>
          </a:xfrm>
          <a:prstGeom prst="rect">
            <a:avLst/>
          </a:prstGeom>
        </p:spPr>
      </p:pic>
      <p:pic>
        <p:nvPicPr>
          <p:cNvPr id="12" name="Рисунок 11" descr="104411679_2193366_1ws99ea9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86512" y="2928934"/>
            <a:ext cx="1500198" cy="1350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3333E-6 C 0.00052 -0.00926 0.00069 -0.01852 0.00139 -0.02778 C 0.00156 -0.02963 0.00156 -0.03217 0.00278 -0.03333 C 0.00955 -0.04028 0.01927 -0.04352 0.02639 -0.05 C 0.03472 -0.0493 0.04323 -0.05023 0.05139 -0.04815 C 0.05295 -0.04768 0.05295 -0.04398 0.05417 -0.04259 C 0.05868 -0.0375 0.0658 -0.03032 0.07083 -0.02592 C 0.07309 -0.01713 0.075 -0.01157 0.075 -0.00185 C 0.075 0.0007 0.07413 -0.00671 0.07361 -0.00926 C 0.07066 -0.02222 0.07205 -0.01805 0.06667 -0.02778 C 0.06441 -0.03704 0.05781 -0.04259 0.05555 -0.05185 C 0.05503 -0.0537 0.05521 -0.05602 0.05417 -0.05741 C 0.05174 -0.06065 0.04583 -0.06481 0.04583 -0.06481 C 0.0342 -0.06412 0.02274 -0.06412 0.01111 -0.06296 C 0.00972 -0.06273 0.00799 -0.0625 0.00694 -0.06111 C 0.0059 -0.05972 0.00625 -0.05717 0.00555 -0.05555 C 0.00399 -0.05162 3.61111E-6 -0.04444 3.61111E-6 -0.04444 C 0.00226 -0.02037 -0.00139 -0.03148 0.00694 -0.03889 C 0.01007 -0.04537 0.01111 -0.0537 0.01528 -0.05926 C 0.01944 -0.06481 0.02187 -0.06296 0.02778 -0.06481 C 0.03472 -0.0669 0.04149 -0.07037 0.04861 -0.07222 C 0.05868 -0.07083 0.06406 -0.07199 0.07083 -0.06296 C 0.07153 -0.0588 0.07361 -0.04722 0.075 -0.04444 C 0.0783 -0.03773 0.07917 -0.03727 0.08055 -0.02778 C 0.08108 -0.02477 0.08142 -0.02153 0.08194 -0.01852 C 0.08229 -0.01667 0.08368 -0.01111 0.08333 -0.01296 C 0.08142 -0.02292 0.08021 -0.0331 0.07778 -0.04259 C 0.07708 -0.0493 0.07899 -0.07755 0.06805 -0.08148 C 0.06441 -0.08287 0.06059 -0.08264 0.05694 -0.08333 C 0.04705 -0.08773 0.05017 -0.0838 0.04583 -0.09259 C 0.03472 -0.09143 0.03212 -0.09236 0.02361 -0.08889 C 0.02083 -0.08773 0.01528 -0.08518 0.01528 -0.08518 C 0.00243 -0.05972 0.01024 -0.02546 0.01389 0.0037 C 0.01823 -0.01389 0.01875 -0.03356 0.02222 -0.05185 C 0.02361 -0.05972 0.03108 -0.07083 0.03333 -0.07963 C 0.03455 -0.06389 0.03715 -0.04861 0.04028 -0.03333 C 0.04097 -0.02963 0.04219 -0.02592 0.04305 -0.02222 C 0.04358 -0.02037 0.04444 -0.01667 0.04444 -0.01667 C 0.04496 -0.03148 0.04531 -0.0463 0.04583 -0.06111 C 0.04618 -0.07037 0.04549 -0.07986 0.04722 -0.08889 C 0.04809 -0.09305 0.04792 -0.08009 0.04861 -0.07592 C 0.04983 -0.06805 0.05226 -0.05949 0.05417 -0.05185 C 0.05538 -0.04722 0.05955 -0.04514 0.06111 -0.04074 C 0.06614 -0.02731 0.06667 -0.00903 0.06667 0.00556 " pathEditMode="relative" ptsTypes="fffffffffffffffffffffffffffffffffffffffffffA">
                                      <p:cBhvr>
                                        <p:cTn id="5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59259E-6 C 0.00121 0.00509 0.00295 0.01806 0.00694 0.02222 C 0.00868 0.02407 0.01944 0.02593 0.01944 0.02593 C 0.02587 0.02523 0.03246 0.025 0.03889 0.02407 C 0.04132 0.02384 0.04392 0.02407 0.04583 0.02222 C 0.04878 0.01968 0.04844 0.01343 0.05 0.00926 C 0.05052 0.00486 0.05 0.00023 0.05139 -0.0037 C 0.05208 -0.00579 0.05434 -0.00579 0.05555 -0.00741 C 0.05816 -0.01088 0.05989 -0.01505 0.0625 -0.01852 C 0.06389 -0.02546 0.06632 -0.03032 0.06805 -0.03704 C 0.06857 -0.04329 0.0684 -0.04954 0.06944 -0.05555 C 0.07118 -0.06551 0.08576 -0.0706 0.09166 -0.07222 C 0.10139 -0.08079 0.09722 -0.08218 0.10416 -0.07593 C 0.10521 -0.09305 0.10278 -0.11204 0.11528 -0.12037 C 0.11962 -0.12917 0.11649 -0.12523 0.12639 -0.12963 C 0.12916 -0.13079 0.13472 -0.13333 0.13472 -0.13333 C 0.1434 -0.13194 0.15104 -0.13241 0.15833 -0.12593 C 0.16632 -0.10995 0.16354 -0.10972 0.17639 -0.10555 C 0.18142 -0.0956 0.1835 -0.10162 0.19028 -0.09259 C 0.19583 -0.07014 0.22535 -0.08403 0.24305 -0.08333 C 0.24514 -0.08148 0.25156 -0.07593 0.25278 -0.07407 C 0.25503 -0.07083 0.2559 -0.0662 0.25833 -0.06296 C 0.2651 -0.05393 0.26944 -0.04838 0.27361 -0.03704 C 0.27934 0.0088 0.27673 0.01667 0.275 0.08704 C 0.27482 0.09514 0.271 0.10347 0.27083 0.11111 C 0.27031 0.14144 0.27083 0.17153 0.27083 0.20185 " pathEditMode="relative" ptsTypes="fffffffffffffffffffffffffA">
                                      <p:cBhvr>
                                        <p:cTn id="6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C 0.0184 0.0081 0.05122 0.00254 0.06667 0.00185 C 0.07708 -0.00093 0.08698 -0.00556 0.09722 -0.00926 C 0.09879 -0.00973 0.11424 -0.01459 0.11667 -0.01667 C 0.12205 -0.02153 0.12431 -0.02547 0.13056 -0.02778 C 0.13715 -0.03033 0.1441 -0.03449 0.15 -0.03889 C 0.15295 -0.04098 0.15556 -0.04375 0.15833 -0.0463 C 0.15972 -0.04746 0.1625 -0.05 0.1625 -0.05 C 0.17274 -0.0294 0.14688 -0.03311 0.13889 -0.02778 C 0.12761 -0.02037 0.11736 -0.00996 0.10556 -0.00371 C 0.08663 0.00648 0.06441 0.00578 0.04445 0.0074 C 0.02552 0.00671 0.00642 0.00717 -0.0125 0.00555 C -0.01545 0.00532 -0.01805 0.00301 -0.02083 0.00185 C -0.02708 -0.00093 -0.04028 -0.00186 -0.04028 -0.00186 C -0.05104 -0.01158 -0.06944 -0.00857 -0.08055 -0.00926 C -0.08733 -0.01227 -0.0908 -0.01945 -0.09722 -0.02223 C -0.09861 -0.02408 -0.1033 -0.02871 -0.10139 -0.02778 C -0.09653 -0.0257 -0.08941 -0.01713 -0.08472 -0.01297 C -0.08142 -0.01019 -0.07344 -0.00857 -0.06944 -0.00741 C -0.06753 -0.00695 -0.0658 -0.00625 -0.06389 -0.00556 C -0.06111 -0.0044 -0.05555 -0.00186 -0.05555 -0.00186 C -0.04861 0.0074 -0.03941 0.00532 -0.03055 0.00926 C 0.01389 0.00833 0.04879 0.00602 0.09028 0.00185 C 0.10747 -0.00579 0.12691 -0.00625 0.14306 -0.01852 C 0.14809 -0.02246 0.1533 -0.0257 0.15833 -0.02963 C 0.15972 -0.03079 0.16129 -0.03195 0.1625 -0.03334 C 0.16406 -0.03496 0.16858 -0.03866 0.16667 -0.03889 C 0.16111 -0.03982 0.15 -0.03519 0.15 -0.03519 C 0.14688 -0.03311 0.1434 -0.03195 0.14028 -0.02963 C 0.13195 -0.02338 0.13386 -0.02246 0.12639 -0.01852 C 0.11024 -0.00996 0.09323 -0.00811 0.07639 -0.00371 C 0.05191 0.01273 0.04445 0.01134 0.0125 0.01296 C 0.00365 0.01481 0.00695 0.01481 0.00278 0.01481 " pathEditMode="relative" ptsTypes="ffffffffffffffffffffffffffffffffA"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-3.33333E-6 C -0.00468 -0.00208 -0.00919 -0.00347 -0.01388 -0.00555 C -0.01562 -0.00902 -0.01614 -0.01342 -0.01805 -0.01666 C -0.02326 -0.02523 -0.04027 -0.02361 -0.04444 -0.02407 C -0.04617 -0.03125 -0.05294 -0.03935 -0.05833 -0.04259 C -0.06093 -0.04421 -0.06666 -0.04629 -0.06666 -0.04629 C -0.06996 -0.03333 -0.06666 -0.03634 -0.0736 -0.03333 C -0.07499 -0.03518 -0.07708 -0.03634 -0.07777 -0.03888 C -0.07985 -0.04722 -0.07551 -0.05671 -0.08333 -0.05926 C -0.08732 -0.06064 -0.09166 -0.06041 -0.09583 -0.06111 C -0.09722 -0.05995 -0.09895 -0.05926 -0.09999 -0.0574 C -0.10086 -0.05578 -0.09999 -0.05277 -0.10138 -0.05185 C -0.10329 -0.05069 -0.10867 -0.05694 -0.10972 -0.0574 C -0.11788 -0.06111 -0.12465 -0.06018 -0.13194 -0.06666 C -0.13281 -0.06296 -0.13176 -0.05509 -0.13472 -0.05555 C -0.14774 -0.0574 -0.15937 -0.06226 -0.17222 -0.06481 C -0.17326 -0.07037 -0.1743 -0.08564 -0.17916 -0.08888 C -0.18176 -0.09051 -0.18472 -0.09004 -0.18749 -0.09074 C -0.19531 -0.10115 -0.19531 -0.1125 -0.20416 -0.12037 C -0.20867 -0.12939 -0.21232 -0.12801 -0.22083 -0.12963 C -0.22169 -0.14074 -0.22065 -0.15254 -0.2236 -0.16296 C -0.22447 -0.16597 -0.22829 -0.16412 -0.23055 -0.16481 C -0.2434 -0.16898 -0.22013 -0.16435 -0.24583 -0.16851 C -0.24704 -0.17824 -0.24635 -0.19027 -0.25138 -0.19814 C -0.2526 -0.20023 -0.25381 -0.20254 -0.25555 -0.2037 C -0.25815 -0.20555 -0.26388 -0.2074 -0.26388 -0.2074 C -0.26683 -0.22291 -0.26718 -0.22338 -0.27916 -0.22777 C -0.28194 -0.2287 -0.28472 -0.23032 -0.28749 -0.23148 C -0.28888 -0.23217 -0.29166 -0.23333 -0.29166 -0.23333 C -0.29392 -0.24213 -0.29027 -0.25972 -0.2986 -0.26296 C -0.30347 -0.26481 -0.30885 -0.26412 -0.31388 -0.26481 C -0.32465 -0.26203 -0.3276 -0.26041 -0.34166 -0.26481 C -0.34496 -0.26574 -0.34999 -0.27222 -0.34999 -0.27222 C -0.3552 -0.28263 -0.35208 -0.29004 -0.35555 -0.29814 C -0.35624 -0.3 -0.36336 -0.30277 -0.36527 -0.3037 C -0.37135 -0.30277 -0.37899 -0.30416 -0.38194 -0.29629 " pathEditMode="relative" ptsTypes="fffffffffffffffffffffffffffffffffffA">
                                      <p:cBhvr>
                                        <p:cTn id="7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0052217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4389"/>
            <a:ext cx="9144000" cy="5893611"/>
          </a:xfrm>
          <a:prstGeom prst="rect">
            <a:avLst/>
          </a:prstGeom>
        </p:spPr>
      </p:pic>
      <p:pic>
        <p:nvPicPr>
          <p:cNvPr id="3" name="Рисунок 2" descr="104411727_2193366_c2Dpon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00100" y="4833902"/>
            <a:ext cx="1623326" cy="2024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25926E-6 C 0.00608 -0.00208 0.01216 -0.003 0.01806 -0.00555 C 0.02101 -0.01319 0.0224 -0.01759 0.02778 -0.02222 C 0.03073 -0.03379 0.02709 -0.04768 0.03611 -0.0537 C 0.04167 -0.0574 0.04827 -0.05671 0.05417 -0.05925 C 0.05695 -0.06041 0.0625 -0.06296 0.0625 -0.06296 C 0.06354 -0.06689 0.06632 -0.0699 0.06667 -0.07407 C 0.06788 -0.08564 0.06736 -0.09745 0.06806 -0.10925 C 0.06823 -0.1118 0.06893 -0.11411 0.06945 -0.11666 C 0.07622 -0.10325 0.08299 -0.10856 0.09306 -0.11296 C 0.09497 -0.11597 0.09722 -0.11874 0.09861 -0.12222 C 0.1 -0.12569 0.09931 -0.13055 0.10139 -0.13333 C 0.11059 -0.1456 0.11424 -0.16111 0.11667 -0.17777 C 0.11754 -0.17592 0.11806 -0.17337 0.11945 -0.17222 C 0.12188 -0.17013 0.12778 -0.16851 0.12778 -0.16851 C 0.14931 -0.17199 0.13507 -0.17036 0.14167 -0.19444 C 0.14219 -0.19629 0.14445 -0.19606 0.14584 -0.19629 C 0.15365 -0.19745 0.16163 -0.19745 0.16945 -0.19814 C 0.17205 -0.22314 0.16927 -0.21898 0.19028 -0.21666 C 0.1967 -0.21944 0.19497 -0.22222 0.19861 -0.22962 C 0.19931 -0.23495 0.19931 -0.25231 0.20417 -0.25555 C 0.21042 -0.25972 0.21806 -0.25902 0.225 -0.26111 C 0.22604 -0.26967 0.22466 -0.27939 0.22778 -0.28703 C 0.22813 -0.28796 0.23924 -0.29027 0.24167 -0.29074 C 0.24341 -0.30671 0.24306 -0.31481 0.25695 -0.31481 " pathEditMode="relative" ptsTypes="fff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137</cp:revision>
  <dcterms:created xsi:type="dcterms:W3CDTF">2016-11-16T07:01:38Z</dcterms:created>
  <dcterms:modified xsi:type="dcterms:W3CDTF">2016-11-24T11:39:32Z</dcterms:modified>
</cp:coreProperties>
</file>