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B6467-46C2-45A0-86D9-6D0978DB2A8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21C9D-542E-43CF-A53D-83FB3F9A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0_e1e77_2fd680c6_ori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582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a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0"/>
            <a:ext cx="4092918" cy="5445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358346" cy="6858000"/>
          </a:xfrm>
          <a:prstGeom prst="rect">
            <a:avLst/>
          </a:prstGeom>
        </p:spPr>
      </p:pic>
      <p:pic>
        <p:nvPicPr>
          <p:cNvPr id="3" name="Рисунок 2" descr="9127764_6582653_vedm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1071546"/>
            <a:ext cx="4429156" cy="4222461"/>
          </a:xfrm>
          <a:prstGeom prst="rect">
            <a:avLst/>
          </a:prstGeom>
        </p:spPr>
      </p:pic>
      <p:pic>
        <p:nvPicPr>
          <p:cNvPr id="37892" name="Picture 4" descr="http://png-images.ru/wp-content/uploads/2015/04/04/9778/png/smoke_PNG967-170x14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928802"/>
            <a:ext cx="1619250" cy="13620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052235_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6868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929198"/>
            <a:ext cx="2771629" cy="2397459"/>
          </a:xfrm>
          <a:prstGeom prst="rect">
            <a:avLst/>
          </a:prstGeom>
          <a:noFill/>
        </p:spPr>
      </p:pic>
      <p:pic>
        <p:nvPicPr>
          <p:cNvPr id="7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-285776"/>
            <a:ext cx="2771629" cy="2397459"/>
          </a:xfrm>
          <a:prstGeom prst="rect">
            <a:avLst/>
          </a:prstGeom>
          <a:noFill/>
        </p:spPr>
      </p:pic>
      <p:pic>
        <p:nvPicPr>
          <p:cNvPr id="8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371" y="0"/>
            <a:ext cx="2771629" cy="2397459"/>
          </a:xfrm>
          <a:prstGeom prst="rect">
            <a:avLst/>
          </a:prstGeom>
          <a:noFill/>
        </p:spPr>
      </p:pic>
      <p:pic>
        <p:nvPicPr>
          <p:cNvPr id="9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00098" y="857232"/>
            <a:ext cx="2771629" cy="2397459"/>
          </a:xfrm>
          <a:prstGeom prst="rect">
            <a:avLst/>
          </a:prstGeom>
          <a:noFill/>
        </p:spPr>
      </p:pic>
      <p:pic>
        <p:nvPicPr>
          <p:cNvPr id="10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714620"/>
            <a:ext cx="2771629" cy="2397459"/>
          </a:xfrm>
          <a:prstGeom prst="rect">
            <a:avLst/>
          </a:prstGeom>
          <a:noFill/>
        </p:spPr>
      </p:pic>
      <p:pic>
        <p:nvPicPr>
          <p:cNvPr id="11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000372"/>
            <a:ext cx="2771629" cy="2397459"/>
          </a:xfrm>
          <a:prstGeom prst="rect">
            <a:avLst/>
          </a:prstGeom>
          <a:noFill/>
        </p:spPr>
      </p:pic>
      <p:pic>
        <p:nvPicPr>
          <p:cNvPr id="12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643446"/>
            <a:ext cx="2771629" cy="2397459"/>
          </a:xfrm>
          <a:prstGeom prst="rect">
            <a:avLst/>
          </a:prstGeom>
          <a:noFill/>
        </p:spPr>
      </p:pic>
      <p:pic>
        <p:nvPicPr>
          <p:cNvPr id="13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460541"/>
            <a:ext cx="2771629" cy="2397459"/>
          </a:xfrm>
          <a:prstGeom prst="rect">
            <a:avLst/>
          </a:prstGeom>
          <a:noFill/>
        </p:spPr>
      </p:pic>
      <p:pic>
        <p:nvPicPr>
          <p:cNvPr id="14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714752"/>
            <a:ext cx="2771629" cy="2397459"/>
          </a:xfrm>
          <a:prstGeom prst="rect">
            <a:avLst/>
          </a:prstGeom>
          <a:noFill/>
        </p:spPr>
      </p:pic>
      <p:pic>
        <p:nvPicPr>
          <p:cNvPr id="15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142984"/>
            <a:ext cx="2771629" cy="2397459"/>
          </a:xfrm>
          <a:prstGeom prst="rect">
            <a:avLst/>
          </a:prstGeom>
          <a:noFill/>
        </p:spPr>
      </p:pic>
      <p:pic>
        <p:nvPicPr>
          <p:cNvPr id="16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60541"/>
            <a:ext cx="2771629" cy="2397459"/>
          </a:xfrm>
          <a:prstGeom prst="rect">
            <a:avLst/>
          </a:prstGeom>
          <a:noFill/>
        </p:spPr>
      </p:pic>
      <p:pic>
        <p:nvPicPr>
          <p:cNvPr id="17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2771629" cy="2397459"/>
          </a:xfrm>
          <a:prstGeom prst="rect">
            <a:avLst/>
          </a:prstGeom>
          <a:noFill/>
        </p:spPr>
      </p:pic>
      <p:pic>
        <p:nvPicPr>
          <p:cNvPr id="18" name="Picture 4" descr="http://comp-videos.com/sites/default/files/clacs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0"/>
            <a:ext cx="2771629" cy="239745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 loop="1"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3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3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3</cp:revision>
  <dcterms:created xsi:type="dcterms:W3CDTF">2016-11-24T11:30:00Z</dcterms:created>
  <dcterms:modified xsi:type="dcterms:W3CDTF">2016-11-24T11:41:15Z</dcterms:modified>
</cp:coreProperties>
</file>