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61" r:id="rId5"/>
    <p:sldId id="262" r:id="rId6"/>
    <p:sldId id="258" r:id="rId7"/>
    <p:sldId id="263" r:id="rId8"/>
    <p:sldId id="264" r:id="rId9"/>
    <p:sldId id="259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155679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67744" y="-744472"/>
            <a:ext cx="626469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– прозрачный невидимка,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Лёгкий и бесцветный газ.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Невесомою косынкой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Он окутывает нас.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Содержимое 9" descr="122221172_4199468_107952755_large_651bd13d02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924944"/>
            <a:ext cx="4644008" cy="36281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Охрана воздуха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20514-ozelene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3360372" cy="2520280"/>
          </a:xfrm>
        </p:spPr>
      </p:pic>
      <p:pic>
        <p:nvPicPr>
          <p:cNvPr id="5" name="Рисунок 4" descr="714c58941753304367f3d40122163d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124744"/>
            <a:ext cx="3920990" cy="2607458"/>
          </a:xfrm>
          <a:prstGeom prst="rect">
            <a:avLst/>
          </a:prstGeom>
        </p:spPr>
      </p:pic>
      <p:pic>
        <p:nvPicPr>
          <p:cNvPr id="6" name="Рисунок 5" descr="756d454fc45b11918449b5973574ad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933056"/>
            <a:ext cx="3564396" cy="2376264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4008338"/>
            <a:ext cx="3816424" cy="2486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Воздух – часть природы. Он везде вокруг нас, мы им дышим.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Воздух невидим, прозрачен.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Воздух может двигаться.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Воздух при нагревании расширяется, а при охлаждении сжимается.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Воздух необходим всем нам. Без него нет жизни.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ayur.ru/images/stories/stihii-vozdu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03648" y="1124744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124744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latin typeface="Times New Roman" pitchFamily="18" charset="0"/>
                <a:cs typeface="Times New Roman" pitchFamily="18" charset="0"/>
              </a:rPr>
              <a:t>Как увидеть воздух?</a:t>
            </a:r>
            <a:endParaRPr lang="ru-RU" sz="6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105835"/>
            <a:ext cx="878497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© Комиссарова Наталья,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Фомина Л.В., 2016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1400" b="1" u="sng" dirty="0" smtClean="0"/>
              <a:t/>
            </a:r>
            <a:br>
              <a:rPr lang="ru-RU" sz="1400" b="1" u="sng" dirty="0" smtClean="0"/>
            </a:br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рассказать о свойствах воздуха и применении его свойств в жизни.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1. изучить литературу по данной теме;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2. провести опыты;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3. обобщить результаты;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4. показать значимость воздуха для жизни растений, животных, человека и предложить  меры по охране воздуха.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andel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3933056"/>
            <a:ext cx="5143500" cy="2667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1600" b="1" u="sng" dirty="0" smtClean="0"/>
              <a:t/>
            </a:r>
            <a:br>
              <a:rPr lang="ru-RU" sz="1600" b="1" u="sng" dirty="0" smtClean="0"/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воздух.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 свойства воздуха.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 Гипотеза исследования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Я предполагаю, что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воздух присутствует везде,   он не виден, но его можно использовать.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исследовательской работе использовала следующие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-наблюдение;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-сбор информации из энциклопедий;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сравнение и обобщение полученных данных в результате исследования.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6f36feb897cb1018bdcacdbc6fbe71b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3573016"/>
            <a:ext cx="4018393" cy="30137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latin typeface="Times New Roman" pitchFamily="18" charset="0"/>
                <a:cs typeface="Times New Roman" pitchFamily="18" charset="0"/>
              </a:rPr>
              <a:t>Воздух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– это естественная смесь газов, главным образом азота и кислорода, образующая земную атмосферу. Воздух состоит   из кислорода (21%), азота (78%), водяных паров, углекислого газа и других газов (1%). Азот– инертный газ. Он не принимает участия в процессах горения.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3380994"/>
            <a:ext cx="4922912" cy="32819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5832648" cy="1301006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 Обнаружение воздуха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00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988840"/>
            <a:ext cx="4320480" cy="2892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260648"/>
            <a:ext cx="5400600" cy="1143000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 Вес воздуха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5112568" cy="1143000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 Давление воздуха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676456" cy="1301006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Применение свойств воздуха в жизни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355152220_pic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3108960" cy="2403728"/>
          </a:xfrm>
        </p:spPr>
      </p:pic>
      <p:pic>
        <p:nvPicPr>
          <p:cNvPr id="6" name="Рисунок 5" descr="e4d4ebf6abaa07f852d877cfafc506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268760"/>
            <a:ext cx="3384376" cy="2376264"/>
          </a:xfrm>
          <a:prstGeom prst="rect">
            <a:avLst/>
          </a:prstGeom>
        </p:spPr>
      </p:pic>
      <p:pic>
        <p:nvPicPr>
          <p:cNvPr id="7" name="Рисунок 6" descr="201503201126hxbid1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3861048"/>
            <a:ext cx="3487936" cy="2615952"/>
          </a:xfrm>
          <a:prstGeom prst="rect">
            <a:avLst/>
          </a:prstGeom>
        </p:spPr>
      </p:pic>
      <p:pic>
        <p:nvPicPr>
          <p:cNvPr id="8" name="Рисунок 7" descr="156547605-304_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933056"/>
            <a:ext cx="2987824" cy="1523790"/>
          </a:xfrm>
          <a:prstGeom prst="rect">
            <a:avLst/>
          </a:prstGeom>
        </p:spPr>
      </p:pic>
      <p:pic>
        <p:nvPicPr>
          <p:cNvPr id="9" name="Рисунок 8" descr="zoom-2234567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4293096"/>
            <a:ext cx="2776364" cy="2115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85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            Цель проекта: рассказать о свойствах воздуха и применении его свойств в жизни.    Задачи исследования: 1. изучить литературу по данной теме; 2. провести опыты; 3. обобщить результаты; 4. показать значимость воздуха для жизни растений, животных, человека и предложить  меры по охране воздуха. </vt:lpstr>
      <vt:lpstr>          Объект исследования: воздух.    Предмет исследования:  свойства воздуха.    Гипотеза исследования. Я предполагаю, что   воздух присутствует везде,   он не виден, но его можно использовать.   В исследовательской работе использовала следующие методы: -наблюдение; -сбор информации из энциклопедий; - сравнение и обобщение полученных данных в результате исследования. </vt:lpstr>
      <vt:lpstr>    Воздух – это естественная смесь газов, главным образом азота и кислорода, образующая земную атмосферу. Воздух состоит   из кислорода (21%), азота (78%), водяных паров, углекислого газа и других газов (1%). Азот– инертный газ. Он не принимает участия в процессах горения. </vt:lpstr>
      <vt:lpstr> Обнаружение воздуха</vt:lpstr>
      <vt:lpstr> Вес воздуха</vt:lpstr>
      <vt:lpstr> Давление воздуха</vt:lpstr>
      <vt:lpstr>Применение свойств воздуха в жизни</vt:lpstr>
      <vt:lpstr>Охрана воздуха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</cp:revision>
  <dcterms:modified xsi:type="dcterms:W3CDTF">2016-04-20T16:33:32Z</dcterms:modified>
</cp:coreProperties>
</file>