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7" r:id="rId8"/>
    <p:sldId id="268" r:id="rId9"/>
    <p:sldId id="270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340768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КАЗАННЫ</a:t>
            </a:r>
            <a:r>
              <a:rPr lang="tt-RU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Ң </a:t>
            </a:r>
          </a:p>
          <a:p>
            <a:pPr algn="ctr"/>
            <a:r>
              <a:rPr lang="tt-RU" sz="4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ИСТӘЛЕКЛЕ УРЫННАРЫ</a:t>
            </a:r>
            <a:endParaRPr lang="ru-RU" sz="4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4725144"/>
            <a:ext cx="4788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БАШКАРДЫ : 5а СЫЙНЫФ УКУЧЫЛАРЫ</a:t>
            </a:r>
          </a:p>
          <a:p>
            <a:r>
              <a:rPr lang="tt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СЫЙНЫФ ҖИТӘКЧЕСЕ: Э.М.ВӘЛИЕВА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0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ik-rech.narod.ru/album_kazan_dostoprim/kazan_universyti/photo/kg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568952" cy="5821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04665"/>
            <a:ext cx="8604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КАЗАН ФЕДЕРАЛ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 УНИВЕРСИТЕТЫ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ipad.intertat.ru/media/k2/items/cache/c119827c4b997d3713e1222e73d94218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://ipad.intertat.ru/media/k2/items/cache/c119827c4b997d3713e1222e73d94218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31" y="1196752"/>
            <a:ext cx="85725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7705" y="332656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Г.КАМАЛ ИСЕМЕН</a:t>
            </a:r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ДӘГЕ </a:t>
            </a:r>
          </a:p>
          <a:p>
            <a:pPr algn="ctr"/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ТАТАР ДӘҮЛӘТ АКАДЕМИЯ ТЕАТРЫ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9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035542"/>
            <a:ext cx="66967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ТИБАРЫГЫЗ </a:t>
            </a:r>
          </a:p>
          <a:p>
            <a:pPr algn="ctr"/>
            <a:r>
              <a:rPr lang="tt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ӨЧЕН </a:t>
            </a:r>
          </a:p>
          <a:p>
            <a:pPr algn="ctr"/>
            <a:r>
              <a:rPr lang="tt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РӘХМӘТ!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01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P6210066.JPG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849" y="3590569"/>
            <a:ext cx="4996639" cy="3078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3" descr="P5040920.JPG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849" y="215631"/>
            <a:ext cx="5011135" cy="33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20787309">
            <a:off x="1212744" y="1131481"/>
            <a:ext cx="6230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БАУМАН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9858907" flipV="1">
            <a:off x="1483155" y="2065201"/>
            <a:ext cx="535468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УРАМЫ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03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P609100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" t="32386" r="3680" b="40827"/>
          <a:stretch/>
        </p:blipFill>
        <p:spPr>
          <a:xfrm>
            <a:off x="179512" y="4653136"/>
            <a:ext cx="8807563" cy="2016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5736" y="692696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ҖӘЛИЛ ҺӘМ ҖӘЛИЛЧЕЛӘР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Содержимое 3" descr="P6091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684" y="1412776"/>
            <a:ext cx="2556284" cy="360040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587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908720"/>
            <a:ext cx="4826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 МАНАРАСЫ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allphoto.in.ua/photo/17/es21682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618353" cy="485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23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.videla.ru/29.02.12/magic/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2736"/>
            <a:ext cx="4792256" cy="558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116632"/>
            <a:ext cx="6858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СӨЕМБИКӘ МАНАРАСЫ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venividi.ru/sites/default/files/styles/large/public/images/20311/vnutri_mech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80" y="2136304"/>
            <a:ext cx="474010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thumbs.dreamstime.com/z/mosque-kul-sharif-kazan-252366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9768" y="764704"/>
            <a:ext cx="417576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548680"/>
            <a:ext cx="3723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 ШӘРИФ МӘЧЕТЕ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9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kuaku.ru/static/2013/1/27/7bf2c518c43247a292ef7164b9385b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4" y="188640"/>
            <a:ext cx="8743503" cy="652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288287"/>
            <a:ext cx="6221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БЛАГОВЕ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ЩЕНИЕ СОБОРЫ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ordprod.users.photofile.ru/photo/nordprod/2336005/xlarge/41300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8092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9" y="404664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ТАТАРСТАН РЕСПУБЛИКАСЫ ПРЕЗИДЕНТЫНЫ</a:t>
            </a:r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Ң РЕЗЕДЕН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ЦИЯСЕ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7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621006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46"/>
          <a:stretch/>
        </p:blipFill>
        <p:spPr>
          <a:xfrm>
            <a:off x="899592" y="1514970"/>
            <a:ext cx="7581414" cy="50103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548680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ТАТАРСТАН РЕСПУБЛИКАСЫНЫ</a:t>
            </a:r>
            <a:r>
              <a:rPr lang="tt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Ң МИЛЛИ МУЗЕЕ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83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739</TotalTime>
  <Words>56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Эндже</dc:creator>
  <cp:lastModifiedBy>Информатика</cp:lastModifiedBy>
  <cp:revision>24</cp:revision>
  <dcterms:created xsi:type="dcterms:W3CDTF">2015-12-09T07:28:41Z</dcterms:created>
  <dcterms:modified xsi:type="dcterms:W3CDTF">2016-11-24T13:57:31Z</dcterms:modified>
</cp:coreProperties>
</file>