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9" r:id="rId1"/>
  </p:sldMasterIdLst>
  <p:notesMasterIdLst>
    <p:notesMasterId r:id="rId5"/>
  </p:notesMasterIdLst>
  <p:sldIdLst>
    <p:sldId id="256" r:id="rId2"/>
    <p:sldId id="260" r:id="rId3"/>
    <p:sldId id="258" r:id="rId4"/>
  </p:sldIdLst>
  <p:sldSz cx="9144000" cy="6858000" type="screen4x3"/>
  <p:notesSz cx="6761163" cy="9942513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0A04162-B756-42AD-A3FB-0A97FC481EDB}">
          <p14:sldIdLst>
            <p14:sldId id="256"/>
            <p14:sldId id="260"/>
          </p14:sldIdLst>
        </p14:section>
        <p14:section name="Раздел без заголовка" id="{4BF4775B-9005-4250-A1C8-FA5E1C0B7079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0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EADF5-3E70-4499-92B5-642EABB76FFD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30DB2-D3B0-4DA4-8608-D5067C9CEE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774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0448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012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248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7067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7363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148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5232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168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9338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814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781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503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123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04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0536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9731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674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AF266-21F3-4F19-979A-6488C1EFC86F}" type="datetimeFigureOut">
              <a:rPr lang="ru-RU" smtClean="0"/>
              <a:pPr/>
              <a:t>24.11.2016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14A58-C2AA-44A9-A5C5-C28AF2E488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8835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10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  <p:sldLayoutId id="2147484121" r:id="rId12"/>
    <p:sldLayoutId id="2147484122" r:id="rId13"/>
    <p:sldLayoutId id="2147484123" r:id="rId14"/>
    <p:sldLayoutId id="2147484124" r:id="rId15"/>
    <p:sldLayoutId id="2147484125" r:id="rId16"/>
    <p:sldLayoutId id="214748412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14300" dist="38100" dir="2700000" algn="tl">
              <a:srgbClr val="000000">
                <a:alpha val="26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27000" dist="38100" dir="2700000" algn="tl">
              <a:srgbClr val="000000">
                <a:alpha val="33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27000" dist="38100" dir="2700000" algn="tl">
              <a:srgbClr val="000000">
                <a:alpha val="33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27000" dist="38100" dir="2700000" algn="tl">
              <a:srgbClr val="000000">
                <a:alpha val="33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27000" dist="38100" dir="2700000" algn="tl">
              <a:srgbClr val="000000">
                <a:alpha val="33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27000" dist="38100" dir="2700000" algn="tl">
              <a:srgbClr val="000000">
                <a:alpha val="33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572560" cy="121444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107257" y="5661248"/>
            <a:ext cx="6786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</a:t>
            </a:r>
            <a:endParaRPr lang="ru-RU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-1383875"/>
            <a:ext cx="3465692" cy="276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18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                                      ­ </a:t>
            </a:r>
          </a:p>
        </p:txBody>
      </p:sp>
      <p:sp>
        <p:nvSpPr>
          <p:cNvPr id="10244" name="AutoShape 4" descr="data:image/jpeg;base64,/9j/4AAQSkZJRgABAQAAAQABAAD/2wBDAAkGBwgHBgkIBwgKCgkLDRYPDQwMDRsUFRAWIB0iIiAdHx8kKDQsJCYxJx8fLT0tMTU3Ojo6Iys/RD84QzQ5Ojf/2wBDAQoKCg0MDRoPDxo3JR8lNzc3Nzc3Nzc3Nzc3Nzc3Nzc3Nzc3Nzc3Nzc3Nzc3Nzc3Nzc3Nzc3Nzc3Nzc3Nzc3Nzf/wAARCACrAHIDASIAAhEBAxEB/8QAHAABAAICAwEAAAAAAAAAAAAAAAQHBQYBAggD/8QARxAAAQMDAgIGBgQLBQkAAAAAAQACAwQFERIhBjEHE0FRcYEUImGRocEVMlLRCCNCcpKio7Gys9IWJCZigiUzNENjZHN0wv/EABgBAQEBAQEAAAAAAAAAAAAAAAABAgME/8QAHxEBAQABBAMBAQAAAAAAAAAAAAERAhIxQQMhIhMj/9oADAMBAAIRAxEAPwC7pn6GF3coz6pwacNAODjdSJ4+tj05I8F0bTsx6wycoPmJngjOHDA25Hs3+Kh3Cd+KfU3LTVN5dgAJ+SyDqduPUyN99ycqNXMZ19BHgYdUHPtxG/7kH2FSdQYWDVvnfyUKtqTJPQFrdxOT9bn+Lf8Aesi6BjsnBB35EqBc4Gs9FkOTipjB7NidPzQSTNNI+PqWgN1DXq54XUkOvDR+UynPuLh/SpLIY2HLBgqLTDXda2TIIayOLwI1OP8AGEE8clAnz9N0nd6NPn9KJT1Ckw68w/5KaT4uZ9yCaoMhJvcAHIU0mfNzPuU5QWkOvL+9lM39Zzv6UE5ERAREQEREBQK5pdcLdj8mR7v2bh81PUKoI+lKMf8ATlOP0fvQTVBuwzTxf+zD/MapyhXYhtKxx7KiH+Y1BMzsoVtA6+4PH5dTv5MY35LG8QcYWPh6ZlPc6zRUPbrELI3Pdp3wSANhsdyovBvFtlvrqinoKvNUZJJjDI0teWF2xAPMYLeXLKLitqUFm95l/wAtMz4ud/Sp2Vj4NRvVY4/U6iFo8cyE/vCIyCgQj/bdSf8Atof4pFPUGk9a5VzvsmOMeTdX/wBIJyIiAiIgIiICx1QCb5Rdwp5z+tEsioLjqvUY+zTO+Lm/cgnLH3z/AIAf+eD+axdL/faCwUYqrlKWMc4MaGtLnOd3ABaLfulS0GidHS0VbLIXNLS5rWtBDgdzkns7kWRW9/ppbpxPdJrlNMKn0uSNrj6wa1riG+Ax2e1deHaevtPEtqrKWR5La2GN7Awty1zg13iCCvpPf5LzdLnXS0zaY1Uhc1jDqGzWjYnyKylvvlNbaygq7jBLLFDMHdVGRqPaD2DY7+S811a5rw9s0ab48r+AUGEn6ZrG526iF3xkHyCxNs464buLGmK6QxPd/wAuozE7P+rn5LJ0jmy3Wrnje18ToIWtc05BwZO3zXpeHDJKDbzqqrl7KkD9lGpyhW9gbJWu+3UE/qtHyQTUREBERAREPJBq3HHGVLwtTMbpE9fOD1FODjPtcewfv9+NTi45uRuEMzxSmUQBs7GsIa0k7N5k5G2d+1OlrhWKqqheX3ikoy+MQ9XWO0h5aCQGnwzsqqoqupgqg30ulYCdWt7nBrfHAPs7FnXLdPzy6ePbn6ZviviW6Xy4n6VlZmBzgyGIaWRg8sDJOSMbkrCzO6yHI5D9+VGdIDI6SWsimcGAu0lxIAOOZG/Zv4L7wtFTT6I3j8Y7QD3EnC3OPa3HSx6ez0dP0bOq56Rkz44H1QDnaXA4JBDsHBxge3ZQ6/hxrOj6OtkpDDW5ZNIHS9Y7TnG5wBjS7kO881nukktoOBKmmY/TEerp8jsaXAfuWQtY+meBoGuOfSKDQQOx2jHvBC5495XN2KbGYWHbC3vok4upLS6rtt2nbT080okgmecNa4jBaT2DYY9ue8LQ6knqzq55wVFp4Kl1LLUsp5n07H6HzNjJax2M4JGw2IO/eutZ5enor/Z545ZILpRSMiGZC2dpDRz332Xz4duFPcqSaemmbIw1MnLsGrbI5jbBXmmyRxVtxiDjHJFH6xxgjPYrb6NGVT7/ACup5g2kip9M0RGxyTpA7t8n39643ySa9rX5XZvWkiBF0cRERAREQU7+EU/FDYo++eV3uaB81SJO6uX8Itx67h5udtNSSPOJUw5VqOWn6/5vzC2jhKmfPE8gAiJskrge0NA5eePctVB2f4fNWZ0ZUTp7PcpwA9rw6EsxvjnqHfvjl3eSWrG09LFSRwsGFpcH1LAWjckbn5KZ0V1bW8DUwEmsRSStBz2a3Hn4FYTpQqnz8LWx8btT5J2O3Gzx1biRkbfNSOiqribwk5mmYtZVSAsZG55acg4IHj3Ln062fzjQb40R19WxoIaJ3gDuGThXD0IRtbwW6QfWkrJsnwOn5KoeL6hsnENyw5uDKHCMbFgLeRHMHYnzVv8AQeT/AGFbkcqyfH6S6dOWrhl+MuEY75TdbS9XFWxNPVHAaHEkfWIGeQPs3XfgThyXh+2yNrHMfWVD9cpYchu2A0Ht+8lbOixtmcm/Vt29CIi0wIiICIiCkPwi3f36wjuiqD8Y1TZXrPing+z8UiD6XpzI6DIje1xaQDjI88Ba2/oa4QeP9xVh2OYqXBFjzg0Z1DIGw5+KsDgvjZlktDbfUWl08THSOFTBOA46jnGkgd+OaxHH1rtvDvFVbaaCneaeEsGp8pLt2hxznPf2LHwNDIiyNurb2K4yrN8S8Uy3y3W+glomUgpsOZMybW57g3SM+qMc1DtHEt4t9tqKC1Tx07JZjJK7qtT9RDRtnbGGjmFjJKeSWFjwGkhv1STuF2jYY2gSk6n7kd6YdN3xh8pnVT651XV1MtTJLhr3vHPuXoHoPH+BmY5elzY96oUygODRsFZXRpxt9AMZbbg0G3yPyJBzhceZPe39yVzs9LwRcNIcAQcg7grlRkREQEREBERAXB5LlEHnHjrh65X/AKU7lQ0NM90888ZDi06WR9WwdYT9kYPiRgbqBxPw8eF+IZ7SZTLGxrHxyO2L2uHMjs3Dh5L03obq1YGrlnG6qfp3tTRBbrzEz8br9ElcPsEOc0+RDh/qVizlU1OT1TABsNlKPDt+rbeLpQWupqKJpcx0kLQ7BHP1QdRHtAUFvWMaMF2521fVO/L2L0twAyFvBdm9HA6t1Ix+3eRk+eSVa1biPLzdTZSHghwOC1wwQfaOzwWVp8vc1g5FwaAfHCszp2paZlTZahsTGzu68Oe0YLgNHPvxnbxK0ThahdceILXSNOHSVcRd+a1wc74AqdLHpiFumJg5YaNvJfRcBcqOYiIgIiICIiAiIgLS+l6mNTwHXYbkxPik8MSNz8MrdFGuFKyuoZ6WVodHNG5jgRkYIwg8sMwWb4I5EFXv0NTul4HgiecugnmjxnOkay4D3OCocxS0b301SMTQkxyjuc04PxBVz9BBeeGrkXkkfSLtOe7qo/nlWt6uGK6enNFVYWlx16Kn1fZmLdal0cu/xrZe7rnD9m5bH+ED/d66xVbgXNdFPHpbjOcxn71D6MuDr3cKi1cQSCmpbeyQTMDnuMsjQexuMAHvJ5J0S+l6DkuUCKMCIiAiIgIiICIiAuCuUQecOk6jNFxzdRj1JntmYOWzmDP62pbp0CVh9GvFA45DJY5x7NQLT/AFA6dqJkV7tla1uHVFM+N5/McCP4z7l26Bci7XtuTh1PAR+k/PyVb6at008RC88XOpIhmmtgMDXD8p5wXn3gDyKtXoZvUN14Ho6dpaJ7ePR5WA7gD6p824PvWH4h6FbVXyT1FquFVRTyOL9En42Mkkk5Bw7fP2lhOGOAOO+EL0yptk9FLAZGiYRzYEsYduHNc0dhPI7HtUZXei4HJcogiIgIiICIiAiIgIiIKn6e2gUlmftqM0jBnty0HHwWA6Ea1sPGE9IZGjr6N/qE7lzXMwPHBd8VeU7YdPWTNYQwE6nger9y812Wpjb0utrbdI5tObq6Rhf+U15IPhnUfIqrn09MjkiDkiiCIiAiIgIiICIiAiIgIiIMffrb9L2ettxmdAKqF0XWsG7MjGQq2snQ5Jb7vT1tXxB6THDK2R0TaTSZCDncl58OStlEBERAREQEREBERB/9k="/>
          <p:cNvSpPr>
            <a:spLocks noChangeAspect="1" noChangeArrowheads="1"/>
          </p:cNvSpPr>
          <p:nvPr/>
        </p:nvSpPr>
        <p:spPr bwMode="auto">
          <a:xfrm>
            <a:off x="63500" y="-569913"/>
            <a:ext cx="771525" cy="1162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96701" y="129678"/>
            <a:ext cx="669014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 для специалистов структур систем профилактики по обмену опытом работы по профилактике безнадзорности несовершеннолетних, в том числе по предупреждению самовольных уходов из организаций с дневным, круглосуточным пребыванием и из семей.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470490" y="3059328"/>
            <a:ext cx="3990403" cy="25833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12603" y="3029783"/>
            <a:ext cx="3956191" cy="2592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42414" y="548680"/>
            <a:ext cx="62299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дополнительных мер по предупреждению безнадзорности несовершеннолетних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204" y="1784181"/>
            <a:ext cx="2610620" cy="2041742"/>
          </a:xfrm>
          <a:prstGeom prst="rect">
            <a:avLst/>
          </a:prstGeom>
        </p:spPr>
      </p:pic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784182"/>
            <a:ext cx="2808311" cy="230669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338" y="4221088"/>
            <a:ext cx="3034352" cy="21418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326436"/>
            <a:ext cx="2736303" cy="233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14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620688"/>
            <a:ext cx="3386414" cy="25202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20688"/>
            <a:ext cx="3024336" cy="2520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51" y="3645024"/>
            <a:ext cx="2969121" cy="26560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3" y="3865400"/>
            <a:ext cx="3528392" cy="251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176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1108</TotalTime>
  <Words>46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Times New Roman</vt:lpstr>
      <vt:lpstr>Trebuchet MS</vt:lpstr>
      <vt:lpstr>Tw Cen MT</vt:lpstr>
      <vt:lpstr>Контур</vt:lpstr>
      <vt:lpstr>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Самая самая девушка!</dc:title>
  <dc:creator>FoM</dc:creator>
  <cp:lastModifiedBy>Аннет</cp:lastModifiedBy>
  <cp:revision>228</cp:revision>
  <cp:lastPrinted>2015-09-29T09:29:03Z</cp:lastPrinted>
  <dcterms:created xsi:type="dcterms:W3CDTF">2011-11-11T07:40:44Z</dcterms:created>
  <dcterms:modified xsi:type="dcterms:W3CDTF">2016-11-24T13:57:31Z</dcterms:modified>
</cp:coreProperties>
</file>