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4" r:id="rId4"/>
    <p:sldId id="257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C45D9D2-FB70-4101-976F-A47E43B408D3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DCD8E90-7CBF-43C6-A4FF-07A38781D6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Machu Picchu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W</a:t>
            </a:r>
            <a:r>
              <a:rPr lang="en-US" dirty="0" smtClean="0"/>
              <a:t>orld Heritage Site</a:t>
            </a:r>
            <a:endParaRPr lang="ru-RU" dirty="0"/>
          </a:p>
        </p:txBody>
      </p:sp>
      <p:pic>
        <p:nvPicPr>
          <p:cNvPr id="1026" name="Picture 2" descr="C:\Users\оля\Desktop\site_0274_0011-594-0-20130123122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6572296" cy="493475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escarpment [</a:t>
            </a:r>
            <a:r>
              <a:rPr lang="en-US" sz="3200" dirty="0" err="1" smtClean="0"/>
              <a:t>ɪsˈkɑːpmənt</a:t>
            </a:r>
            <a:r>
              <a:rPr lang="en-US" sz="3200" dirty="0" smtClean="0"/>
              <a:t>] –</a:t>
            </a:r>
            <a:r>
              <a:rPr lang="ru-RU" sz="3200" dirty="0" smtClean="0"/>
              <a:t> утес, выступ</a:t>
            </a:r>
          </a:p>
          <a:p>
            <a:r>
              <a:rPr lang="en-US" sz="3200" dirty="0" smtClean="0"/>
              <a:t>sanctuary [ˈ</a:t>
            </a:r>
            <a:r>
              <a:rPr lang="en-US" sz="3200" dirty="0" err="1" smtClean="0"/>
              <a:t>sæŋktjʊərɪ</a:t>
            </a:r>
            <a:r>
              <a:rPr lang="en-US" sz="3200" dirty="0" smtClean="0"/>
              <a:t>]</a:t>
            </a:r>
            <a:r>
              <a:rPr lang="ru-RU" sz="3200" dirty="0" smtClean="0"/>
              <a:t> – святилище</a:t>
            </a:r>
          </a:p>
          <a:p>
            <a:r>
              <a:rPr lang="en-US" sz="3200" dirty="0" smtClean="0"/>
              <a:t>legacy [ˈ</a:t>
            </a:r>
            <a:r>
              <a:rPr lang="en-US" sz="3200" dirty="0" err="1" smtClean="0"/>
              <a:t>legəsɪ</a:t>
            </a:r>
            <a:r>
              <a:rPr lang="en-US" sz="3200" dirty="0" smtClean="0"/>
              <a:t>]</a:t>
            </a:r>
            <a:r>
              <a:rPr lang="ru-RU" sz="3200" dirty="0" smtClean="0"/>
              <a:t> – наследие</a:t>
            </a:r>
          </a:p>
          <a:p>
            <a:r>
              <a:rPr lang="en-US" sz="3200" dirty="0" smtClean="0"/>
              <a:t>abandoned [</a:t>
            </a:r>
            <a:r>
              <a:rPr lang="en-US" sz="3200" dirty="0" err="1" smtClean="0"/>
              <a:t>əˈbændənd</a:t>
            </a:r>
            <a:r>
              <a:rPr lang="en-US" sz="3200" dirty="0" smtClean="0"/>
              <a:t>]</a:t>
            </a:r>
            <a:r>
              <a:rPr lang="ru-RU" sz="3200" dirty="0" smtClean="0"/>
              <a:t> – заброшенный</a:t>
            </a:r>
          </a:p>
          <a:p>
            <a:r>
              <a:rPr lang="en-US" sz="3200" dirty="0" smtClean="0"/>
              <a:t>virgin [ˈ</a:t>
            </a:r>
            <a:r>
              <a:rPr lang="en-US" sz="3200" dirty="0" err="1" smtClean="0"/>
              <a:t>vɜːʤɪn</a:t>
            </a:r>
            <a:r>
              <a:rPr lang="en-US" sz="3200" dirty="0" smtClean="0"/>
              <a:t>]</a:t>
            </a:r>
            <a:r>
              <a:rPr lang="ru-RU" sz="3200" dirty="0" smtClean="0"/>
              <a:t> – дева</a:t>
            </a:r>
          </a:p>
          <a:p>
            <a:r>
              <a:rPr lang="en-US" sz="3200" dirty="0" smtClean="0"/>
              <a:t>worship [ˈ</a:t>
            </a:r>
            <a:r>
              <a:rPr lang="en-US" sz="3200" dirty="0" err="1" smtClean="0"/>
              <a:t>wɜːʃɪp</a:t>
            </a:r>
            <a:r>
              <a:rPr lang="en-US" sz="3200" dirty="0" smtClean="0"/>
              <a:t>]</a:t>
            </a:r>
            <a:r>
              <a:rPr lang="ru-RU" sz="3200" dirty="0" smtClean="0"/>
              <a:t> – поклонение</a:t>
            </a:r>
          </a:p>
          <a:p>
            <a:r>
              <a:rPr lang="en-US" sz="3200" dirty="0" smtClean="0"/>
              <a:t>priestess [ˈ</a:t>
            </a:r>
            <a:r>
              <a:rPr lang="en-US" sz="3200" dirty="0" err="1" smtClean="0"/>
              <a:t>priːstɪs</a:t>
            </a:r>
            <a:r>
              <a:rPr lang="en-US" sz="3200" dirty="0" smtClean="0"/>
              <a:t>]</a:t>
            </a:r>
            <a:r>
              <a:rPr lang="ru-RU" sz="3200" dirty="0" smtClean="0"/>
              <a:t> – жрица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Machu Picchu stands 2,430 m above sea-level, in the middle of a tropical mountain forest, in an extraordinarily beautiful setting. </a:t>
            </a:r>
            <a:endParaRPr lang="ru-RU" sz="2400" dirty="0"/>
          </a:p>
        </p:txBody>
      </p:sp>
      <p:pic>
        <p:nvPicPr>
          <p:cNvPr id="7170" name="Picture 2" descr="C:\Users\оля\Desktop\machu_picchu_rainbow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6883135" cy="5157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The Historic Sanctuary of Machu Picchu is among the greatest artistic, architectural and land use achievements anywhere and the most significant legacy of the Inca civilization. </a:t>
            </a:r>
            <a:endParaRPr lang="ru-RU" sz="2400" dirty="0"/>
          </a:p>
        </p:txBody>
      </p:sp>
      <p:pic>
        <p:nvPicPr>
          <p:cNvPr id="2051" name="Picture 3" descr="C:\Users\оля\Desktop\machu-picchu-21_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50"/>
            <a:ext cx="6554815" cy="48505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Recognized for outstanding cultural and natural values, World Heritage property covers 32,592 hectares of</a:t>
            </a:r>
            <a:endParaRPr lang="ru-RU" sz="2400" dirty="0"/>
          </a:p>
        </p:txBody>
      </p:sp>
      <p:pic>
        <p:nvPicPr>
          <p:cNvPr id="3074" name="Picture 2" descr="C:\Users\оля\Desktop\site_0274_0005-375-500-2011092020083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857364"/>
            <a:ext cx="4500594" cy="44767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428868"/>
            <a:ext cx="32861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mountain </a:t>
            </a:r>
            <a:r>
              <a:rPr lang="en-US" sz="2800" dirty="0"/>
              <a:t>slopes, peaks and </a:t>
            </a:r>
            <a:r>
              <a:rPr lang="en-US" sz="2800" dirty="0" smtClean="0"/>
              <a:t>valleys</a:t>
            </a:r>
            <a:r>
              <a:rPr lang="ru-RU" sz="2800" dirty="0" smtClean="0"/>
              <a:t> </a:t>
            </a:r>
            <a:r>
              <a:rPr lang="en-US" sz="2800" dirty="0" smtClean="0"/>
              <a:t>surrounding </a:t>
            </a:r>
            <a:r>
              <a:rPr lang="en-US" sz="2800" dirty="0"/>
              <a:t>its heart, the spectacular </a:t>
            </a:r>
            <a:r>
              <a:rPr lang="en-US" sz="2800" dirty="0" smtClean="0"/>
              <a:t>monument </a:t>
            </a:r>
            <a:r>
              <a:rPr lang="en-US" sz="2800" dirty="0"/>
              <a:t>of “La </a:t>
            </a:r>
            <a:r>
              <a:rPr lang="en-US" sz="2800" dirty="0" err="1"/>
              <a:t>Ciudadela</a:t>
            </a:r>
            <a:r>
              <a:rPr lang="en-US" sz="2800" dirty="0"/>
              <a:t>” (the Citadel). </a:t>
            </a:r>
            <a:r>
              <a:rPr lang="en-US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Machu Picchu - the city of solar virgins. Perhaps, Machu Picchu was a centre of the worship of the sun. </a:t>
            </a:r>
            <a:endParaRPr lang="ru-RU" sz="2400" dirty="0"/>
          </a:p>
        </p:txBody>
      </p:sp>
      <p:pic>
        <p:nvPicPr>
          <p:cNvPr id="4099" name="Picture 3" descr="C:\Users\оля\Desktop\99322690_large_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7185574" cy="478738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 deserve the favor of the Sun God </a:t>
            </a:r>
            <a:r>
              <a:rPr lang="en-US" sz="2400" dirty="0" err="1" smtClean="0"/>
              <a:t>Inti</a:t>
            </a:r>
            <a:r>
              <a:rPr lang="en-US" sz="2400" dirty="0" smtClean="0"/>
              <a:t>, Incas brought him</a:t>
            </a:r>
            <a:r>
              <a:rPr lang="ru-RU" sz="2400" dirty="0" smtClean="0"/>
              <a:t> </a:t>
            </a:r>
            <a:r>
              <a:rPr lang="en-US" sz="2400" dirty="0" smtClean="0"/>
              <a:t>as a gift leaves of the Coca Bush, Guinea pigs and lamas.</a:t>
            </a:r>
            <a:endParaRPr lang="ru-RU" sz="2400" dirty="0"/>
          </a:p>
        </p:txBody>
      </p:sp>
      <p:pic>
        <p:nvPicPr>
          <p:cNvPr id="5123" name="Picture 3" descr="C:\Users\оля\Desktop\pe9_b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6738876" cy="5051631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is Machu Picchu?</a:t>
            </a:r>
            <a:endParaRPr lang="ru-RU" sz="4400" dirty="0" smtClean="0"/>
          </a:p>
          <a:p>
            <a:r>
              <a:rPr lang="en-US" sz="4400" dirty="0" smtClean="0"/>
              <a:t>Why</a:t>
            </a:r>
            <a:r>
              <a:rPr lang="ru-RU" sz="4400" dirty="0" smtClean="0"/>
              <a:t> </a:t>
            </a:r>
            <a:r>
              <a:rPr lang="en-US" sz="4400" dirty="0" smtClean="0"/>
              <a:t>was  </a:t>
            </a:r>
            <a:r>
              <a:rPr lang="en-US" sz="4400" dirty="0" smtClean="0"/>
              <a:t>the </a:t>
            </a:r>
            <a:r>
              <a:rPr lang="en-US" sz="4400" dirty="0" smtClean="0"/>
              <a:t>town </a:t>
            </a:r>
            <a:r>
              <a:rPr lang="en-US" sz="4400" dirty="0" smtClean="0"/>
              <a:t>abandoned?</a:t>
            </a:r>
            <a:endParaRPr lang="ru-RU" sz="4400" dirty="0" smtClean="0"/>
          </a:p>
          <a:p>
            <a:r>
              <a:rPr lang="en-US" sz="4400" dirty="0" smtClean="0"/>
              <a:t>What </a:t>
            </a:r>
            <a:r>
              <a:rPr lang="en-US" sz="4400" dirty="0" smtClean="0"/>
              <a:t>  </a:t>
            </a:r>
            <a:r>
              <a:rPr lang="en-US" sz="4400" dirty="0" smtClean="0"/>
              <a:t>role </a:t>
            </a:r>
            <a:r>
              <a:rPr lang="en-US" sz="4400" dirty="0" smtClean="0"/>
              <a:t>did  </a:t>
            </a:r>
            <a:r>
              <a:rPr lang="en-US" sz="4400" dirty="0" smtClean="0"/>
              <a:t>this </a:t>
            </a:r>
            <a:r>
              <a:rPr lang="en-US" sz="4400" dirty="0" smtClean="0"/>
              <a:t>city play historically?</a:t>
            </a:r>
            <a:endParaRPr lang="ru-RU" sz="4400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</a:t>
            </a:r>
            <a:r>
              <a:rPr lang="en-US" dirty="0" smtClean="0"/>
              <a:t>hank you for your time</a:t>
            </a:r>
            <a:endParaRPr lang="ru-RU" dirty="0"/>
          </a:p>
        </p:txBody>
      </p:sp>
      <p:pic>
        <p:nvPicPr>
          <p:cNvPr id="6146" name="Picture 2" descr="C:\Users\оля\Desktop\2196056394542ceab555o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7215238" cy="480715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75</TotalTime>
  <Words>181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Tw Cen MT</vt:lpstr>
      <vt:lpstr>Wingdings</vt:lpstr>
      <vt:lpstr>Wingdings 2</vt:lpstr>
      <vt:lpstr>Обычная</vt:lpstr>
      <vt:lpstr>Machu Picchu </vt:lpstr>
      <vt:lpstr>vocabulary</vt:lpstr>
      <vt:lpstr>Machu Picchu stands 2,430 m above sea-level, in the middle of a tropical mountain forest, in an extraordinarily beautiful setting. </vt:lpstr>
      <vt:lpstr>The Historic Sanctuary of Machu Picchu is among the greatest artistic, architectural and land use achievements anywhere and the most significant legacy of the Inca civilization. </vt:lpstr>
      <vt:lpstr>Recognized for outstanding cultural and natural values, World Heritage property covers 32,592 hectares of</vt:lpstr>
      <vt:lpstr>Machu Picchu - the city of solar virgins. Perhaps, Machu Picchu was a centre of the worship of the sun. </vt:lpstr>
      <vt:lpstr>To deserve the favor of the Sun God Inti, Incas brought him as a gift leaves of the Coca Bush, Guinea pigs and lamas.</vt:lpstr>
      <vt:lpstr>questions</vt:lpstr>
      <vt:lpstr>Thank you for your time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Machu Picchu</dc:title>
  <dc:creator>оля</dc:creator>
  <cp:lastModifiedBy>Сергей Хапаев</cp:lastModifiedBy>
  <cp:revision>11</cp:revision>
  <dcterms:created xsi:type="dcterms:W3CDTF">2014-01-26T14:28:08Z</dcterms:created>
  <dcterms:modified xsi:type="dcterms:W3CDTF">2016-11-18T18:11:55Z</dcterms:modified>
</cp:coreProperties>
</file>