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851648" cy="1828800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Мин </a:t>
            </a:r>
            <a:r>
              <a:rPr lang="ru-RU" sz="8800" dirty="0" err="1" smtClean="0"/>
              <a:t>булышчы</a:t>
            </a:r>
            <a:r>
              <a:rPr lang="ru-RU" sz="8800" dirty="0" smtClean="0"/>
              <a:t>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13070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35696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  Мин </a:t>
            </a:r>
            <a:r>
              <a:rPr lang="ru-RU" sz="6600" dirty="0" err="1" smtClean="0"/>
              <a:t>тузан</a:t>
            </a:r>
            <a:r>
              <a:rPr lang="ru-RU" sz="6600" dirty="0" smtClean="0"/>
              <a:t> </a:t>
            </a:r>
            <a:r>
              <a:rPr lang="ru-RU" sz="6600" dirty="0" err="1" smtClean="0"/>
              <a:t>суыртам</a:t>
            </a:r>
            <a:r>
              <a:rPr lang="ru-RU" sz="6600" smtClean="0"/>
              <a:t/>
            </a:r>
            <a:br>
              <a:rPr lang="ru-RU" sz="6600" smtClean="0"/>
            </a:br>
            <a:r>
              <a:rPr lang="ru-RU" sz="6600" smtClean="0"/>
              <a:t>  Тузан</a:t>
            </a:r>
            <a:r>
              <a:rPr lang="ru-RU" sz="6600" dirty="0" smtClean="0"/>
              <a:t> </a:t>
            </a:r>
            <a:r>
              <a:rPr lang="ru-RU" sz="6600" dirty="0" err="1" smtClean="0"/>
              <a:t>суыртсам</a:t>
            </a:r>
            <a:r>
              <a:rPr lang="ru-RU" sz="6600" dirty="0" smtClean="0"/>
              <a:t>, чиста </a:t>
            </a:r>
            <a:r>
              <a:rPr lang="ru-RU" sz="6600" dirty="0" err="1" smtClean="0"/>
              <a:t>була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136" y="1935163"/>
            <a:ext cx="7315728" cy="4389437"/>
          </a:xfrm>
        </p:spPr>
      </p:pic>
    </p:spTree>
    <p:extLst>
      <p:ext uri="{BB962C8B-B14F-4D97-AF65-F5344CB8AC3E}">
        <p14:creationId xmlns:p14="http://schemas.microsoft.com/office/powerpoint/2010/main" xmlns="" val="374528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12554" cy="1950486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Мин </a:t>
            </a:r>
            <a:r>
              <a:rPr lang="ru-RU" sz="6600" dirty="0" err="1" smtClean="0"/>
              <a:t>савыт-саба</a:t>
            </a:r>
            <a:r>
              <a:rPr lang="ru-RU" sz="6600" dirty="0" smtClean="0"/>
              <a:t> </a:t>
            </a:r>
            <a:r>
              <a:rPr lang="ru-RU" sz="6600" dirty="0" err="1" smtClean="0"/>
              <a:t>юам</a:t>
            </a:r>
            <a:r>
              <a:rPr lang="ru-RU" sz="6600" dirty="0" smtClean="0"/>
              <a:t>.</a:t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                                          </a:t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tt-RU" sz="6600" dirty="0" smtClean="0"/>
              <a:t/>
            </a:r>
            <a:br>
              <a:rPr lang="tt-RU" sz="6600" dirty="0" smtClean="0"/>
            </a:br>
            <a:r>
              <a:rPr lang="tt-RU" sz="6600" dirty="0" smtClean="0"/>
              <a:t>    </a:t>
            </a:r>
            <a:r>
              <a:rPr lang="tt-RU" sz="5300" dirty="0" smtClean="0"/>
              <a:t>Мин</a:t>
            </a:r>
            <a:r>
              <a:rPr lang="ru-RU" sz="5300" dirty="0" smtClean="0"/>
              <a:t> </a:t>
            </a:r>
            <a:r>
              <a:rPr lang="ru-RU" sz="5300" dirty="0" err="1" smtClean="0"/>
              <a:t>савыт-саба</a:t>
            </a:r>
            <a:r>
              <a:rPr lang="ru-RU" sz="5300" dirty="0" smtClean="0"/>
              <a:t> </a:t>
            </a:r>
            <a:r>
              <a:rPr lang="ru-RU" sz="5300" dirty="0" err="1" smtClean="0"/>
              <a:t>юам</a:t>
            </a:r>
            <a:r>
              <a:rPr lang="ru-RU" sz="5300" dirty="0" smtClean="0"/>
              <a:t>. 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    </a:t>
            </a:r>
            <a:r>
              <a:rPr lang="ru-RU" sz="5300" dirty="0" err="1" smtClean="0"/>
              <a:t>Савыт-саба</a:t>
            </a:r>
            <a:r>
              <a:rPr lang="ru-RU" sz="5300" dirty="0" smtClean="0"/>
              <a:t> </a:t>
            </a:r>
            <a:r>
              <a:rPr lang="ru-RU" sz="5300" dirty="0" smtClean="0"/>
              <a:t>юсам,</a:t>
            </a:r>
            <a:r>
              <a:rPr lang="tt-RU" sz="5300" dirty="0" smtClean="0"/>
              <a:t>әни шатлана</a:t>
            </a:r>
            <a:endParaRPr lang="ru-RU" sz="53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136" y="2714620"/>
            <a:ext cx="7315728" cy="3857652"/>
          </a:xfrm>
        </p:spPr>
      </p:pic>
    </p:spTree>
    <p:extLst>
      <p:ext uri="{BB962C8B-B14F-4D97-AF65-F5344CB8AC3E}">
        <p14:creationId xmlns:p14="http://schemas.microsoft.com/office/powerpoint/2010/main" xmlns="" val="92478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29684" cy="214311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Мин </a:t>
            </a:r>
            <a:r>
              <a:rPr lang="ru-RU" sz="4800" dirty="0" err="1" smtClean="0"/>
              <a:t>тузан</a:t>
            </a:r>
            <a:r>
              <a:rPr lang="ru-RU" sz="4800" dirty="0" smtClean="0"/>
              <a:t> </a:t>
            </a:r>
            <a:r>
              <a:rPr lang="ru-RU" sz="4800" dirty="0" err="1" smtClean="0"/>
              <a:t>сөртәм</a:t>
            </a:r>
            <a:r>
              <a:rPr lang="ru-RU" sz="4800" dirty="0" smtClean="0"/>
              <a:t>.</a:t>
            </a:r>
            <a:r>
              <a:rPr lang="ru-RU" sz="4800" dirty="0" err="1" smtClean="0"/>
              <a:t>Тузан</a:t>
            </a:r>
            <a:r>
              <a:rPr lang="ru-RU" sz="4800" dirty="0" smtClean="0"/>
              <a:t> </a:t>
            </a:r>
            <a:r>
              <a:rPr lang="ru-RU" sz="4800" dirty="0" err="1" smtClean="0"/>
              <a:t>сөртсәм</a:t>
            </a:r>
            <a:r>
              <a:rPr lang="ru-RU" sz="4800" dirty="0" err="1" smtClean="0"/>
              <a:t>,суларга рәхәт була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2468563"/>
            <a:ext cx="7315728" cy="4389437"/>
          </a:xfrm>
        </p:spPr>
      </p:pic>
    </p:spTree>
    <p:extLst>
      <p:ext uri="{BB962C8B-B14F-4D97-AF65-F5344CB8AC3E}">
        <p14:creationId xmlns:p14="http://schemas.microsoft.com/office/powerpoint/2010/main" xmlns="" val="297609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92696"/>
            <a:ext cx="785818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Мин </a:t>
            </a:r>
            <a:r>
              <a:rPr lang="ru-RU" sz="4800" dirty="0" err="1" smtClean="0"/>
              <a:t>чүп </a:t>
            </a:r>
            <a:r>
              <a:rPr lang="ru-RU" sz="4800" dirty="0" smtClean="0"/>
              <a:t>ташлыйм.</a:t>
            </a:r>
            <a:r>
              <a:rPr lang="ru-RU" sz="4800" dirty="0" err="1" smtClean="0"/>
              <a:t>Чүп ташласам</a:t>
            </a:r>
            <a:r>
              <a:rPr lang="ru-RU" sz="4800" dirty="0" smtClean="0"/>
              <a:t>, </a:t>
            </a:r>
            <a:r>
              <a:rPr lang="ru-RU" sz="4800" dirty="0" err="1" smtClean="0"/>
              <a:t>әти мактый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136" y="1935163"/>
            <a:ext cx="7315728" cy="4389437"/>
          </a:xfrm>
        </p:spPr>
      </p:pic>
    </p:spTree>
    <p:extLst>
      <p:ext uri="{BB962C8B-B14F-4D97-AF65-F5344CB8AC3E}">
        <p14:creationId xmlns:p14="http://schemas.microsoft.com/office/powerpoint/2010/main" xmlns="" val="1769863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22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Мин булышчы!</vt:lpstr>
      <vt:lpstr>  Мин тузан суыртам   Тузан суыртсам, чиста була</vt:lpstr>
      <vt:lpstr>   Мин савыт-саба юам.                                                   Мин савыт-саба юам.      Савыт-саба юсам,әни шатлана</vt:lpstr>
      <vt:lpstr>  Мин тузан сөртәм.Тузан сөртсәм,суларга рәхәт була.</vt:lpstr>
      <vt:lpstr>Мин чүп ташлыйм.Чүп ташласам, әти мактый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Danila</dc:creator>
  <cp:lastModifiedBy>ProBook</cp:lastModifiedBy>
  <cp:revision>6</cp:revision>
  <dcterms:created xsi:type="dcterms:W3CDTF">2016-11-12T05:21:03Z</dcterms:created>
  <dcterms:modified xsi:type="dcterms:W3CDTF">2016-11-24T12:25:26Z</dcterms:modified>
</cp:coreProperties>
</file>