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A858C-7647-49D9-8451-DCE09A5BB4E1}" type="doc">
      <dgm:prSet loTypeId="urn:microsoft.com/office/officeart/2011/layout/TabList" loCatId="list" qsTypeId="urn:microsoft.com/office/officeart/2005/8/quickstyle/simple1" qsCatId="simple" csTypeId="urn:microsoft.com/office/officeart/2005/8/colors/colorful1#1" csCatId="colorful" phldr="1"/>
      <dgm:spPr/>
    </dgm:pt>
    <dgm:pt modelId="{3FC1CBB5-D685-460F-9C74-BAA8BBEA193F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  большой степенью воздействия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91F2C4-35C7-4AAB-811B-6D22058B91CB}" type="parTrans" cxnId="{D6D3FF2C-27CB-42B9-8A65-DF444C739CCA}">
      <dgm:prSet/>
      <dgm:spPr/>
      <dgm:t>
        <a:bodyPr/>
        <a:lstStyle/>
        <a:p>
          <a:endParaRPr lang="ru-RU"/>
        </a:p>
      </dgm:t>
    </dgm:pt>
    <dgm:pt modelId="{FB961E02-C955-4624-A8CE-64FB8DE79A3A}" type="sibTrans" cxnId="{D6D3FF2C-27CB-42B9-8A65-DF444C739CCA}">
      <dgm:prSet/>
      <dgm:spPr/>
      <dgm:t>
        <a:bodyPr/>
        <a:lstStyle/>
        <a:p>
          <a:endParaRPr lang="ru-RU"/>
        </a:p>
      </dgm:t>
    </dgm:pt>
    <dgm:pt modelId="{DA44BE58-8ADF-4856-916D-AA84A2DBD4EB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 малой  степенью воздействия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0892D-048C-4D95-ACF8-7E12C4BD9E49}" type="parTrans" cxnId="{D47B86AB-2030-4D3A-B6EF-389B4D549408}">
      <dgm:prSet/>
      <dgm:spPr/>
      <dgm:t>
        <a:bodyPr/>
        <a:lstStyle/>
        <a:p>
          <a:endParaRPr lang="ru-RU"/>
        </a:p>
      </dgm:t>
    </dgm:pt>
    <dgm:pt modelId="{74AF3B8B-54D4-4D2A-AC35-81517C0DE6FA}" type="sibTrans" cxnId="{D47B86AB-2030-4D3A-B6EF-389B4D549408}">
      <dgm:prSet/>
      <dgm:spPr/>
      <dgm:t>
        <a:bodyPr/>
        <a:lstStyle/>
        <a:p>
          <a:endParaRPr lang="ru-RU"/>
        </a:p>
      </dgm:t>
    </dgm:pt>
    <dgm:pt modelId="{4C7D520A-C6B6-4F06-AACD-32DA440DD531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со средней степенью воздействия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07B63-7D58-49C8-8D94-97B7040A9746}" type="parTrans" cxnId="{BB86E8F3-1426-4AC3-BF73-354A2F68BCA7}">
      <dgm:prSet/>
      <dgm:spPr/>
      <dgm:t>
        <a:bodyPr/>
        <a:lstStyle/>
        <a:p>
          <a:endParaRPr lang="ru-RU"/>
        </a:p>
      </dgm:t>
    </dgm:pt>
    <dgm:pt modelId="{529225AA-FACE-431F-8348-680EE111245B}" type="sibTrans" cxnId="{BB86E8F3-1426-4AC3-BF73-354A2F68BCA7}">
      <dgm:prSet/>
      <dgm:spPr/>
      <dgm:t>
        <a:bodyPr/>
        <a:lstStyle/>
        <a:p>
          <a:endParaRPr lang="ru-RU"/>
        </a:p>
      </dgm:t>
    </dgm:pt>
    <dgm:pt modelId="{55EF3B6A-7DBA-4EEB-8CC5-C72AAC0A464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Эти игры связанны с азартом, принятием самостоятельных решений, выдумкой, фантазией, смекалкой, полном самостоятельных решений и рациональной технике и тактике игры. Примерами таких игр могут быть: "Догони свою пару", "Космонавты", "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Ловишки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", "Салки", "Пятнашки". "Чьё звено скорее соберется", "Ловля обезьян", "Не оставайся на полу", и др.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04E195-4266-4111-B4D6-16A5CFF16B6B}" type="parTrans" cxnId="{69063A29-DC2A-43D7-8CEA-CBE98A359370}">
      <dgm:prSet/>
      <dgm:spPr/>
      <dgm:t>
        <a:bodyPr/>
        <a:lstStyle/>
        <a:p>
          <a:endParaRPr lang="ru-RU"/>
        </a:p>
      </dgm:t>
    </dgm:pt>
    <dgm:pt modelId="{76CF7AE7-FF8B-4304-AEFC-EB2D10DA6C5C}" type="sibTrans" cxnId="{69063A29-DC2A-43D7-8CEA-CBE98A359370}">
      <dgm:prSet/>
      <dgm:spPr/>
      <dgm:t>
        <a:bodyPr/>
        <a:lstStyle/>
        <a:p>
          <a:endParaRPr lang="ru-RU"/>
        </a:p>
      </dgm:t>
    </dgm:pt>
    <dgm:pt modelId="{A94A48C6-8175-41E5-86C5-3955570EEA99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средней подвижности широко используются во всех возрастных группах в утренние часы, могут являться составной частью утренней гимнастики, спортивного досуга, физкультурной образовательной деятельности, проводятся на утренней и вечерней прогулках. Примерами таких игр являются: "Зайчики", "Совушка", "День и ночь", "Наседка и цыплята", "Мышеловка", "Море волнуется", "Зайцы и волк", "Кот и мыши", "Мы веселые ребята", "Карусель", "Два мороза", "Хитрая лиса" и др.   Игра «Лягушки»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BF6A36-4AFD-4BCC-B451-A846FBE4EC40}" type="parTrans" cxnId="{6462E443-8184-40C6-AB59-8417B58ED599}">
      <dgm:prSet/>
      <dgm:spPr/>
      <dgm:t>
        <a:bodyPr/>
        <a:lstStyle/>
        <a:p>
          <a:endParaRPr lang="ru-RU"/>
        </a:p>
      </dgm:t>
    </dgm:pt>
    <dgm:pt modelId="{8FFCA2E4-7F08-4B6C-AAD8-D6A191A5513A}" type="sibTrans" cxnId="{6462E443-8184-40C6-AB59-8417B58ED599}">
      <dgm:prSet/>
      <dgm:spPr/>
      <dgm:t>
        <a:bodyPr/>
        <a:lstStyle/>
        <a:p>
          <a:endParaRPr lang="ru-RU"/>
        </a:p>
      </dgm:t>
    </dgm:pt>
    <dgm:pt modelId="{C90BDFDD-A578-4EC9-8EED-FEDDB0E670A5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Такие игры служат для отдыха, развлечения детей, для развития внимания, четкости и слаженности движений, развивают быстроту реакции и координацию движений. Примерами таких игр являются: "Найди игрушку", "Зайка беленький сидит", "Найди и промолчи", Пройди тихо", "Узнай по голосу", "Угадай кто ушел (спрятался)", "Найди свою пару", "Летает - не летает", "Слушай команду", "Пройди – не задень" и т.п.             Игра «Пузырь»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1E30CD-AA6E-43E9-B518-BFCBF7A5BF9B}" type="parTrans" cxnId="{DE1843DD-B41D-404F-A64F-0B296BD2899D}">
      <dgm:prSet/>
      <dgm:spPr/>
      <dgm:t>
        <a:bodyPr/>
        <a:lstStyle/>
        <a:p>
          <a:endParaRPr lang="ru-RU"/>
        </a:p>
      </dgm:t>
    </dgm:pt>
    <dgm:pt modelId="{A7C1E4D7-9B32-4753-B995-45F996F3A713}" type="sibTrans" cxnId="{DE1843DD-B41D-404F-A64F-0B296BD2899D}">
      <dgm:prSet/>
      <dgm:spPr/>
      <dgm:t>
        <a:bodyPr/>
        <a:lstStyle/>
        <a:p>
          <a:endParaRPr lang="ru-RU"/>
        </a:p>
      </dgm:t>
    </dgm:pt>
    <dgm:pt modelId="{3E35397E-6823-4637-8294-41F85FA7E999}" type="pres">
      <dgm:prSet presAssocID="{D74A858C-7647-49D9-8451-DCE09A5BB4E1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23AFBD29-5D47-4EB1-B22E-86FDC0DBE388}" type="pres">
      <dgm:prSet presAssocID="{3FC1CBB5-D685-460F-9C74-BAA8BBEA193F}" presName="composite" presStyleCnt="0"/>
      <dgm:spPr/>
    </dgm:pt>
    <dgm:pt modelId="{0AD52B7D-9AF9-4550-8FA4-6A44E4B19EF5}" type="pres">
      <dgm:prSet presAssocID="{3FC1CBB5-D685-460F-9C74-BAA8BBEA193F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1C6EEF-8A96-4157-9247-949AC3F3E358}" type="pres">
      <dgm:prSet presAssocID="{3FC1CBB5-D685-460F-9C74-BAA8BBEA193F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2A2FC-5C82-47A7-B0DA-795C2ED0114C}" type="pres">
      <dgm:prSet presAssocID="{3FC1CBB5-D685-460F-9C74-BAA8BBEA193F}" presName="Accent" presStyleLbl="parChTrans1D1" presStyleIdx="0" presStyleCnt="3"/>
      <dgm:spPr/>
    </dgm:pt>
    <dgm:pt modelId="{3BE76F7D-65C4-4634-B29F-5CC775E2E0EC}" type="pres">
      <dgm:prSet presAssocID="{FB961E02-C955-4624-A8CE-64FB8DE79A3A}" presName="sibTrans" presStyleCnt="0"/>
      <dgm:spPr/>
    </dgm:pt>
    <dgm:pt modelId="{033CE29E-B76C-4D7B-BE7C-9C5FF5F5B817}" type="pres">
      <dgm:prSet presAssocID="{4C7D520A-C6B6-4F06-AACD-32DA440DD531}" presName="composite" presStyleCnt="0"/>
      <dgm:spPr/>
    </dgm:pt>
    <dgm:pt modelId="{81562315-57C7-431A-9BC8-9F41AA708F08}" type="pres">
      <dgm:prSet presAssocID="{4C7D520A-C6B6-4F06-AACD-32DA440DD531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F9D2B-9F9A-4F00-ADEF-2AF65B508B58}" type="pres">
      <dgm:prSet presAssocID="{4C7D520A-C6B6-4F06-AACD-32DA440DD531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B279FF-4CB4-4138-80FC-9BC7C618E4F7}" type="pres">
      <dgm:prSet presAssocID="{4C7D520A-C6B6-4F06-AACD-32DA440DD531}" presName="Accent" presStyleLbl="parChTrans1D1" presStyleIdx="1" presStyleCnt="3"/>
      <dgm:spPr/>
    </dgm:pt>
    <dgm:pt modelId="{46A7B968-D4A5-4CB9-8443-7FE702794DBA}" type="pres">
      <dgm:prSet presAssocID="{529225AA-FACE-431F-8348-680EE111245B}" presName="sibTrans" presStyleCnt="0"/>
      <dgm:spPr/>
    </dgm:pt>
    <dgm:pt modelId="{644AB516-6073-4CC5-A2E6-E697474147BF}" type="pres">
      <dgm:prSet presAssocID="{DA44BE58-8ADF-4856-916D-AA84A2DBD4EB}" presName="composite" presStyleCnt="0"/>
      <dgm:spPr/>
    </dgm:pt>
    <dgm:pt modelId="{E63D6377-DE94-481B-9B40-F1605ECCABCD}" type="pres">
      <dgm:prSet presAssocID="{DA44BE58-8ADF-4856-916D-AA84A2DBD4E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15F1F2-F47E-4270-B983-6BB6C71718FC}" type="pres">
      <dgm:prSet presAssocID="{DA44BE58-8ADF-4856-916D-AA84A2DBD4E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2895DC-C361-4E41-8107-C57D8D44C7D3}" type="pres">
      <dgm:prSet presAssocID="{DA44BE58-8ADF-4856-916D-AA84A2DBD4EB}" presName="Accent" presStyleLbl="parChTrans1D1" presStyleIdx="2" presStyleCnt="3"/>
      <dgm:spPr/>
    </dgm:pt>
  </dgm:ptLst>
  <dgm:cxnLst>
    <dgm:cxn modelId="{05888F7C-129E-4425-9DA1-1B41D83C97B7}" type="presOf" srcId="{DA44BE58-8ADF-4856-916D-AA84A2DBD4EB}" destId="{2D15F1F2-F47E-4270-B983-6BB6C71718FC}" srcOrd="0" destOrd="0" presId="urn:microsoft.com/office/officeart/2011/layout/TabList"/>
    <dgm:cxn modelId="{D47B86AB-2030-4D3A-B6EF-389B4D549408}" srcId="{D74A858C-7647-49D9-8451-DCE09A5BB4E1}" destId="{DA44BE58-8ADF-4856-916D-AA84A2DBD4EB}" srcOrd="2" destOrd="0" parTransId="{7CF0892D-048C-4D95-ACF8-7E12C4BD9E49}" sibTransId="{74AF3B8B-54D4-4D2A-AC35-81517C0DE6FA}"/>
    <dgm:cxn modelId="{D6D3FF2C-27CB-42B9-8A65-DF444C739CCA}" srcId="{D74A858C-7647-49D9-8451-DCE09A5BB4E1}" destId="{3FC1CBB5-D685-460F-9C74-BAA8BBEA193F}" srcOrd="0" destOrd="0" parTransId="{6191F2C4-35C7-4AAB-811B-6D22058B91CB}" sibTransId="{FB961E02-C955-4624-A8CE-64FB8DE79A3A}"/>
    <dgm:cxn modelId="{F6070726-E60D-4F6A-9E03-648C890DAA52}" type="presOf" srcId="{55EF3B6A-7DBA-4EEB-8CC5-C72AAC0A464F}" destId="{0AD52B7D-9AF9-4550-8FA4-6A44E4B19EF5}" srcOrd="0" destOrd="0" presId="urn:microsoft.com/office/officeart/2011/layout/TabList"/>
    <dgm:cxn modelId="{51E398C6-FF6C-447D-986A-1C11AF61B4B7}" type="presOf" srcId="{C90BDFDD-A578-4EC9-8EED-FEDDB0E670A5}" destId="{E63D6377-DE94-481B-9B40-F1605ECCABCD}" srcOrd="0" destOrd="0" presId="urn:microsoft.com/office/officeart/2011/layout/TabList"/>
    <dgm:cxn modelId="{6FD17533-72FF-4054-8211-3A3B0630F38A}" type="presOf" srcId="{A94A48C6-8175-41E5-86C5-3955570EEA99}" destId="{81562315-57C7-431A-9BC8-9F41AA708F08}" srcOrd="0" destOrd="0" presId="urn:microsoft.com/office/officeart/2011/layout/TabList"/>
    <dgm:cxn modelId="{9EF5C74A-AA07-47F6-8040-8E650261344F}" type="presOf" srcId="{D74A858C-7647-49D9-8451-DCE09A5BB4E1}" destId="{3E35397E-6823-4637-8294-41F85FA7E999}" srcOrd="0" destOrd="0" presId="urn:microsoft.com/office/officeart/2011/layout/TabList"/>
    <dgm:cxn modelId="{13170FF2-6222-4285-B502-86A6F7D0C053}" type="presOf" srcId="{3FC1CBB5-D685-460F-9C74-BAA8BBEA193F}" destId="{381C6EEF-8A96-4157-9247-949AC3F3E358}" srcOrd="0" destOrd="0" presId="urn:microsoft.com/office/officeart/2011/layout/TabList"/>
    <dgm:cxn modelId="{69063A29-DC2A-43D7-8CEA-CBE98A359370}" srcId="{3FC1CBB5-D685-460F-9C74-BAA8BBEA193F}" destId="{55EF3B6A-7DBA-4EEB-8CC5-C72AAC0A464F}" srcOrd="0" destOrd="0" parTransId="{1F04E195-4266-4111-B4D6-16A5CFF16B6B}" sibTransId="{76CF7AE7-FF8B-4304-AEFC-EB2D10DA6C5C}"/>
    <dgm:cxn modelId="{BB86E8F3-1426-4AC3-BF73-354A2F68BCA7}" srcId="{D74A858C-7647-49D9-8451-DCE09A5BB4E1}" destId="{4C7D520A-C6B6-4F06-AACD-32DA440DD531}" srcOrd="1" destOrd="0" parTransId="{BE507B63-7D58-49C8-8D94-97B7040A9746}" sibTransId="{529225AA-FACE-431F-8348-680EE111245B}"/>
    <dgm:cxn modelId="{6462E443-8184-40C6-AB59-8417B58ED599}" srcId="{4C7D520A-C6B6-4F06-AACD-32DA440DD531}" destId="{A94A48C6-8175-41E5-86C5-3955570EEA99}" srcOrd="0" destOrd="0" parTransId="{F3BF6A36-4AFD-4BCC-B451-A846FBE4EC40}" sibTransId="{8FFCA2E4-7F08-4B6C-AAD8-D6A191A5513A}"/>
    <dgm:cxn modelId="{607E85B2-846B-4AE3-9DB1-4DB327BB8023}" type="presOf" srcId="{4C7D520A-C6B6-4F06-AACD-32DA440DD531}" destId="{884F9D2B-9F9A-4F00-ADEF-2AF65B508B58}" srcOrd="0" destOrd="0" presId="urn:microsoft.com/office/officeart/2011/layout/TabList"/>
    <dgm:cxn modelId="{DE1843DD-B41D-404F-A64F-0B296BD2899D}" srcId="{DA44BE58-8ADF-4856-916D-AA84A2DBD4EB}" destId="{C90BDFDD-A578-4EC9-8EED-FEDDB0E670A5}" srcOrd="0" destOrd="0" parTransId="{DC1E30CD-AA6E-43E9-B518-BFCBF7A5BF9B}" sibTransId="{A7C1E4D7-9B32-4753-B995-45F996F3A713}"/>
    <dgm:cxn modelId="{9DD431AA-8D99-4555-959F-446F50D41F92}" type="presParOf" srcId="{3E35397E-6823-4637-8294-41F85FA7E999}" destId="{23AFBD29-5D47-4EB1-B22E-86FDC0DBE388}" srcOrd="0" destOrd="0" presId="urn:microsoft.com/office/officeart/2011/layout/TabList"/>
    <dgm:cxn modelId="{91F6359E-3FEA-4F47-BAAF-79D02115589B}" type="presParOf" srcId="{23AFBD29-5D47-4EB1-B22E-86FDC0DBE388}" destId="{0AD52B7D-9AF9-4550-8FA4-6A44E4B19EF5}" srcOrd="0" destOrd="0" presId="urn:microsoft.com/office/officeart/2011/layout/TabList"/>
    <dgm:cxn modelId="{90178108-EB82-4131-BBFB-5F01B05D69BA}" type="presParOf" srcId="{23AFBD29-5D47-4EB1-B22E-86FDC0DBE388}" destId="{381C6EEF-8A96-4157-9247-949AC3F3E358}" srcOrd="1" destOrd="0" presId="urn:microsoft.com/office/officeart/2011/layout/TabList"/>
    <dgm:cxn modelId="{0BEC0ADD-F6C8-478E-9D57-77B1FFC0B3AA}" type="presParOf" srcId="{23AFBD29-5D47-4EB1-B22E-86FDC0DBE388}" destId="{85E2A2FC-5C82-47A7-B0DA-795C2ED0114C}" srcOrd="2" destOrd="0" presId="urn:microsoft.com/office/officeart/2011/layout/TabList"/>
    <dgm:cxn modelId="{9CF31E8F-56C6-48E6-8DF2-70EACFBB16DD}" type="presParOf" srcId="{3E35397E-6823-4637-8294-41F85FA7E999}" destId="{3BE76F7D-65C4-4634-B29F-5CC775E2E0EC}" srcOrd="1" destOrd="0" presId="urn:microsoft.com/office/officeart/2011/layout/TabList"/>
    <dgm:cxn modelId="{BDFD6600-B524-40BC-A534-3F3DB731A9A1}" type="presParOf" srcId="{3E35397E-6823-4637-8294-41F85FA7E999}" destId="{033CE29E-B76C-4D7B-BE7C-9C5FF5F5B817}" srcOrd="2" destOrd="0" presId="urn:microsoft.com/office/officeart/2011/layout/TabList"/>
    <dgm:cxn modelId="{0D2A1DBB-9338-4AD9-B70B-76F06B0AE5CC}" type="presParOf" srcId="{033CE29E-B76C-4D7B-BE7C-9C5FF5F5B817}" destId="{81562315-57C7-431A-9BC8-9F41AA708F08}" srcOrd="0" destOrd="0" presId="urn:microsoft.com/office/officeart/2011/layout/TabList"/>
    <dgm:cxn modelId="{765F509D-AD9C-4402-A0AF-BD31CAC0DCF9}" type="presParOf" srcId="{033CE29E-B76C-4D7B-BE7C-9C5FF5F5B817}" destId="{884F9D2B-9F9A-4F00-ADEF-2AF65B508B58}" srcOrd="1" destOrd="0" presId="urn:microsoft.com/office/officeart/2011/layout/TabList"/>
    <dgm:cxn modelId="{66B7A9C1-A460-4065-81B6-857E79555F6A}" type="presParOf" srcId="{033CE29E-B76C-4D7B-BE7C-9C5FF5F5B817}" destId="{10B279FF-4CB4-4138-80FC-9BC7C618E4F7}" srcOrd="2" destOrd="0" presId="urn:microsoft.com/office/officeart/2011/layout/TabList"/>
    <dgm:cxn modelId="{272CADF8-DAE1-4D9B-909C-6AC124E15BAC}" type="presParOf" srcId="{3E35397E-6823-4637-8294-41F85FA7E999}" destId="{46A7B968-D4A5-4CB9-8443-7FE702794DBA}" srcOrd="3" destOrd="0" presId="urn:microsoft.com/office/officeart/2011/layout/TabList"/>
    <dgm:cxn modelId="{A37FD9DB-6756-4F23-9E25-6DA15C824276}" type="presParOf" srcId="{3E35397E-6823-4637-8294-41F85FA7E999}" destId="{644AB516-6073-4CC5-A2E6-E697474147BF}" srcOrd="4" destOrd="0" presId="urn:microsoft.com/office/officeart/2011/layout/TabList"/>
    <dgm:cxn modelId="{D283091F-3E7D-4D92-AA8F-4ABD5776805F}" type="presParOf" srcId="{644AB516-6073-4CC5-A2E6-E697474147BF}" destId="{E63D6377-DE94-481B-9B40-F1605ECCABCD}" srcOrd="0" destOrd="0" presId="urn:microsoft.com/office/officeart/2011/layout/TabList"/>
    <dgm:cxn modelId="{3F9DB381-D47B-4A38-BFD2-B7D2AEE9A531}" type="presParOf" srcId="{644AB516-6073-4CC5-A2E6-E697474147BF}" destId="{2D15F1F2-F47E-4270-B983-6BB6C71718FC}" srcOrd="1" destOrd="0" presId="urn:microsoft.com/office/officeart/2011/layout/TabList"/>
    <dgm:cxn modelId="{35FA2331-349F-45C2-B810-4F1B30CB17F7}" type="presParOf" srcId="{644AB516-6073-4CC5-A2E6-E697474147BF}" destId="{DD2895DC-C361-4E41-8107-C57D8D44C7D3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B2844A-941D-491C-A7B7-C348F6772259}" type="doc">
      <dgm:prSet loTypeId="urn:microsoft.com/office/officeart/2005/8/layout/hierarchy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5AEBDB8-1366-4E44-80C5-1B354A7AD60E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Типы игр</a:t>
          </a:r>
          <a:endParaRPr lang="ru-RU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A987C1-4C0C-4C4B-A72F-F4452DFB0C3F}" type="parTrans" cxnId="{C2DF13A4-C7F3-43A3-AF93-84595DDD91E7}">
      <dgm:prSet/>
      <dgm:spPr/>
      <dgm:t>
        <a:bodyPr/>
        <a:lstStyle/>
        <a:p>
          <a:endParaRPr lang="ru-RU"/>
        </a:p>
      </dgm:t>
    </dgm:pt>
    <dgm:pt modelId="{BC5C9B27-F483-4241-9B0C-85294484F4AF}" type="sibTrans" cxnId="{C2DF13A4-C7F3-43A3-AF93-84595DDD91E7}">
      <dgm:prSet/>
      <dgm:spPr/>
      <dgm:t>
        <a:bodyPr/>
        <a:lstStyle/>
        <a:p>
          <a:endParaRPr lang="ru-RU"/>
        </a:p>
      </dgm:t>
    </dgm:pt>
    <dgm:pt modelId="{263BA150-8B72-4A2E-8D21-7AFD51920C7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Элементарные игры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4BB162-BE34-4421-8374-3180260E9FCF}" type="parTrans" cxnId="{602D28B3-7093-4744-8DFC-EFE97A30478F}">
      <dgm:prSet/>
      <dgm:spPr/>
      <dgm:t>
        <a:bodyPr/>
        <a:lstStyle/>
        <a:p>
          <a:endParaRPr lang="ru-RU"/>
        </a:p>
      </dgm:t>
    </dgm:pt>
    <dgm:pt modelId="{9148A4AE-D34B-406F-A08B-744ECF4FA7BE}" type="sibTrans" cxnId="{602D28B3-7093-4744-8DFC-EFE97A30478F}">
      <dgm:prSet/>
      <dgm:spPr/>
      <dgm:t>
        <a:bodyPr/>
        <a:lstStyle/>
        <a:p>
          <a:endParaRPr lang="ru-RU"/>
        </a:p>
      </dgm:t>
    </dgm:pt>
    <dgm:pt modelId="{91442E99-010E-4C9B-86A1-7B0C256969F0}">
      <dgm:prSet phldrT="[Текст]"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Сюжетные игры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04A14A-EE50-4893-B38D-653CB08E8B8C}" type="parTrans" cxnId="{BF958F23-8C50-4A04-9989-5A7B95285103}">
      <dgm:prSet/>
      <dgm:spPr/>
      <dgm:t>
        <a:bodyPr/>
        <a:lstStyle/>
        <a:p>
          <a:endParaRPr lang="ru-RU"/>
        </a:p>
      </dgm:t>
    </dgm:pt>
    <dgm:pt modelId="{2A46F25C-53F3-4F20-86C8-E2AC7AEFF291}" type="sibTrans" cxnId="{BF958F23-8C50-4A04-9989-5A7B95285103}">
      <dgm:prSet/>
      <dgm:spPr/>
      <dgm:t>
        <a:bodyPr/>
        <a:lstStyle/>
        <a:p>
          <a:endParaRPr lang="ru-RU"/>
        </a:p>
      </dgm:t>
    </dgm:pt>
    <dgm:pt modelId="{6C4FCAD0-66C3-4A2D-B911-AFF5C4CC2029}">
      <dgm:prSet phldrT="[Текст]"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Бессюжетные игры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8C3770-C9F1-4340-8243-5E13C7C09EC6}" type="parTrans" cxnId="{DEDE97BF-CB49-4A2C-A56B-100FD8B9C92B}">
      <dgm:prSet/>
      <dgm:spPr/>
      <dgm:t>
        <a:bodyPr/>
        <a:lstStyle/>
        <a:p>
          <a:endParaRPr lang="ru-RU"/>
        </a:p>
      </dgm:t>
    </dgm:pt>
    <dgm:pt modelId="{28EAD7A6-FCBE-46CC-BCFF-8203734BD889}" type="sibTrans" cxnId="{DEDE97BF-CB49-4A2C-A56B-100FD8B9C92B}">
      <dgm:prSet/>
      <dgm:spPr/>
      <dgm:t>
        <a:bodyPr/>
        <a:lstStyle/>
        <a:p>
          <a:endParaRPr lang="ru-RU"/>
        </a:p>
      </dgm:t>
    </dgm:pt>
    <dgm:pt modelId="{02880485-21E4-4D47-8F5A-B6744B8F3338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Сложные игры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07A872-E15B-4464-A0EE-216E92821A2B}" type="parTrans" cxnId="{18068136-E527-4024-B598-A740D090D3E1}">
      <dgm:prSet/>
      <dgm:spPr/>
      <dgm:t>
        <a:bodyPr/>
        <a:lstStyle/>
        <a:p>
          <a:endParaRPr lang="ru-RU"/>
        </a:p>
      </dgm:t>
    </dgm:pt>
    <dgm:pt modelId="{B1F40C26-4B8B-4643-8785-07D805A73835}" type="sibTrans" cxnId="{18068136-E527-4024-B598-A740D090D3E1}">
      <dgm:prSet/>
      <dgm:spPr/>
      <dgm:t>
        <a:bodyPr/>
        <a:lstStyle/>
        <a:p>
          <a:endParaRPr lang="ru-RU"/>
        </a:p>
      </dgm:t>
    </dgm:pt>
    <dgm:pt modelId="{6635E51A-8ED4-4071-91D7-660ACB79073C}">
      <dgm:prSet phldrT="[Текст]"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Спортивные игры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AD24F3-4440-4FC7-8AAA-A665E40F764F}" type="parTrans" cxnId="{419762B7-07F2-45E9-8ABA-23CE600AFB12}">
      <dgm:prSet/>
      <dgm:spPr/>
      <dgm:t>
        <a:bodyPr/>
        <a:lstStyle/>
        <a:p>
          <a:endParaRPr lang="ru-RU"/>
        </a:p>
      </dgm:t>
    </dgm:pt>
    <dgm:pt modelId="{944A670C-376C-46DD-8229-7740D5032A69}" type="sibTrans" cxnId="{419762B7-07F2-45E9-8ABA-23CE600AFB12}">
      <dgm:prSet/>
      <dgm:spPr/>
      <dgm:t>
        <a:bodyPr/>
        <a:lstStyle/>
        <a:p>
          <a:endParaRPr lang="ru-RU"/>
        </a:p>
      </dgm:t>
    </dgm:pt>
    <dgm:pt modelId="{F223A3A4-3AE8-41D2-90F4-013571E163B3}">
      <dgm:prSet phldrT="[Текст]"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Игровые упражнения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948B4B-1A49-4656-9FE5-8DF3AF4C8B83}" type="parTrans" cxnId="{3B5A1C79-B745-4683-836D-804A654B3ECC}">
      <dgm:prSet/>
      <dgm:spPr/>
      <dgm:t>
        <a:bodyPr/>
        <a:lstStyle/>
        <a:p>
          <a:endParaRPr lang="ru-RU"/>
        </a:p>
      </dgm:t>
    </dgm:pt>
    <dgm:pt modelId="{7AE3BD1B-E40B-43A6-B5A5-AE0BB973841B}" type="sibTrans" cxnId="{3B5A1C79-B745-4683-836D-804A654B3ECC}">
      <dgm:prSet/>
      <dgm:spPr/>
      <dgm:t>
        <a:bodyPr/>
        <a:lstStyle/>
        <a:p>
          <a:endParaRPr lang="ru-RU"/>
        </a:p>
      </dgm:t>
    </dgm:pt>
    <dgm:pt modelId="{926FF8BD-483D-4C4C-BF6F-6892E96268BE}" type="pres">
      <dgm:prSet presAssocID="{DCB2844A-941D-491C-A7B7-C348F67722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78D085-41EB-4A11-B7D4-1A81E8C2EC6D}" type="pres">
      <dgm:prSet presAssocID="{15AEBDB8-1366-4E44-80C5-1B354A7AD60E}" presName="hierRoot1" presStyleCnt="0"/>
      <dgm:spPr/>
    </dgm:pt>
    <dgm:pt modelId="{EED1B71A-B668-4EDD-AEDD-55C350ADD8EB}" type="pres">
      <dgm:prSet presAssocID="{15AEBDB8-1366-4E44-80C5-1B354A7AD60E}" presName="composite" presStyleCnt="0"/>
      <dgm:spPr/>
    </dgm:pt>
    <dgm:pt modelId="{4082A684-9F5D-4BF0-B069-63C8492336E9}" type="pres">
      <dgm:prSet presAssocID="{15AEBDB8-1366-4E44-80C5-1B354A7AD60E}" presName="background" presStyleLbl="node0" presStyleIdx="0" presStyleCnt="1"/>
      <dgm:spPr/>
    </dgm:pt>
    <dgm:pt modelId="{FEEC7F4A-E367-4B7A-BA5D-C7C1C893ABD6}" type="pres">
      <dgm:prSet presAssocID="{15AEBDB8-1366-4E44-80C5-1B354A7AD60E}" presName="text" presStyleLbl="fgAcc0" presStyleIdx="0" presStyleCnt="1" custLinFactNeighborX="8230" custLinFactNeighborY="3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2EE592-C883-4D53-BFCF-47A532278BE4}" type="pres">
      <dgm:prSet presAssocID="{15AEBDB8-1366-4E44-80C5-1B354A7AD60E}" presName="hierChild2" presStyleCnt="0"/>
      <dgm:spPr/>
    </dgm:pt>
    <dgm:pt modelId="{C6A746AD-4F58-47B7-BA7A-7B21DB83CC8E}" type="pres">
      <dgm:prSet presAssocID="{424BB162-BE34-4421-8374-3180260E9FC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ADE4C00-5EB4-444C-ADF5-89D0D2920233}" type="pres">
      <dgm:prSet presAssocID="{263BA150-8B72-4A2E-8D21-7AFD51920C72}" presName="hierRoot2" presStyleCnt="0"/>
      <dgm:spPr/>
    </dgm:pt>
    <dgm:pt modelId="{B384D00B-A442-45FA-9A76-D024F52C3F2A}" type="pres">
      <dgm:prSet presAssocID="{263BA150-8B72-4A2E-8D21-7AFD51920C72}" presName="composite2" presStyleCnt="0"/>
      <dgm:spPr/>
    </dgm:pt>
    <dgm:pt modelId="{8769216C-D72B-44AC-9E2A-0F5B30131222}" type="pres">
      <dgm:prSet presAssocID="{263BA150-8B72-4A2E-8D21-7AFD51920C72}" presName="background2" presStyleLbl="node2" presStyleIdx="0" presStyleCnt="2"/>
      <dgm:spPr/>
    </dgm:pt>
    <dgm:pt modelId="{21BF2F9A-2E87-4C3B-ABE5-D84403235361}" type="pres">
      <dgm:prSet presAssocID="{263BA150-8B72-4A2E-8D21-7AFD51920C7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CD5646-1880-4541-A9EB-A2EDA4588A46}" type="pres">
      <dgm:prSet presAssocID="{263BA150-8B72-4A2E-8D21-7AFD51920C72}" presName="hierChild3" presStyleCnt="0"/>
      <dgm:spPr/>
    </dgm:pt>
    <dgm:pt modelId="{6EBB8C51-DB8D-4259-B756-9FE0C14DB68F}" type="pres">
      <dgm:prSet presAssocID="{C304A14A-EE50-4893-B38D-653CB08E8B8C}" presName="Name17" presStyleLbl="parChTrans1D3" presStyleIdx="0" presStyleCnt="4"/>
      <dgm:spPr/>
      <dgm:t>
        <a:bodyPr/>
        <a:lstStyle/>
        <a:p>
          <a:endParaRPr lang="ru-RU"/>
        </a:p>
      </dgm:t>
    </dgm:pt>
    <dgm:pt modelId="{37D9DEF4-C1BB-4EAF-8EFD-E07AFE20430E}" type="pres">
      <dgm:prSet presAssocID="{91442E99-010E-4C9B-86A1-7B0C256969F0}" presName="hierRoot3" presStyleCnt="0"/>
      <dgm:spPr/>
    </dgm:pt>
    <dgm:pt modelId="{6D898CB6-E26E-42B0-865C-2D3DAFA170A8}" type="pres">
      <dgm:prSet presAssocID="{91442E99-010E-4C9B-86A1-7B0C256969F0}" presName="composite3" presStyleCnt="0"/>
      <dgm:spPr/>
    </dgm:pt>
    <dgm:pt modelId="{E5F38655-E476-4CFA-BF73-6EDB06BACC7A}" type="pres">
      <dgm:prSet presAssocID="{91442E99-010E-4C9B-86A1-7B0C256969F0}" presName="background3" presStyleLbl="node3" presStyleIdx="0" presStyleCnt="4"/>
      <dgm:spPr/>
    </dgm:pt>
    <dgm:pt modelId="{5243D656-BB50-4F3A-AE01-73A2E7583E8D}" type="pres">
      <dgm:prSet presAssocID="{91442E99-010E-4C9B-86A1-7B0C256969F0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88F178-B6E1-481F-8171-5378AD57E99D}" type="pres">
      <dgm:prSet presAssocID="{91442E99-010E-4C9B-86A1-7B0C256969F0}" presName="hierChild4" presStyleCnt="0"/>
      <dgm:spPr/>
    </dgm:pt>
    <dgm:pt modelId="{7145AC94-A217-4D9C-938D-BA0E73498695}" type="pres">
      <dgm:prSet presAssocID="{968C3770-C9F1-4340-8243-5E13C7C09EC6}" presName="Name17" presStyleLbl="parChTrans1D3" presStyleIdx="1" presStyleCnt="4"/>
      <dgm:spPr/>
      <dgm:t>
        <a:bodyPr/>
        <a:lstStyle/>
        <a:p>
          <a:endParaRPr lang="ru-RU"/>
        </a:p>
      </dgm:t>
    </dgm:pt>
    <dgm:pt modelId="{2A147738-D341-415B-8423-E6AB693C9BD2}" type="pres">
      <dgm:prSet presAssocID="{6C4FCAD0-66C3-4A2D-B911-AFF5C4CC2029}" presName="hierRoot3" presStyleCnt="0"/>
      <dgm:spPr/>
    </dgm:pt>
    <dgm:pt modelId="{CF2376E3-D135-4AD0-ADB6-F81469DE91B5}" type="pres">
      <dgm:prSet presAssocID="{6C4FCAD0-66C3-4A2D-B911-AFF5C4CC2029}" presName="composite3" presStyleCnt="0"/>
      <dgm:spPr/>
    </dgm:pt>
    <dgm:pt modelId="{FC2889D6-4BA6-40EC-AE54-AC71B674BDCF}" type="pres">
      <dgm:prSet presAssocID="{6C4FCAD0-66C3-4A2D-B911-AFF5C4CC2029}" presName="background3" presStyleLbl="node3" presStyleIdx="1" presStyleCnt="4"/>
      <dgm:spPr/>
    </dgm:pt>
    <dgm:pt modelId="{30FB925E-CD38-481E-9A8D-23A4C8F48A6C}" type="pres">
      <dgm:prSet presAssocID="{6C4FCAD0-66C3-4A2D-B911-AFF5C4CC2029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D0AED6-4E7B-4A24-BEB7-3F71A4ECF3AC}" type="pres">
      <dgm:prSet presAssocID="{6C4FCAD0-66C3-4A2D-B911-AFF5C4CC2029}" presName="hierChild4" presStyleCnt="0"/>
      <dgm:spPr/>
    </dgm:pt>
    <dgm:pt modelId="{A6C1F6FD-022A-4498-B391-68DFE7134AAD}" type="pres">
      <dgm:prSet presAssocID="{25948B4B-1A49-4656-9FE5-8DF3AF4C8B83}" presName="Name17" presStyleLbl="parChTrans1D3" presStyleIdx="2" presStyleCnt="4"/>
      <dgm:spPr/>
      <dgm:t>
        <a:bodyPr/>
        <a:lstStyle/>
        <a:p>
          <a:endParaRPr lang="ru-RU"/>
        </a:p>
      </dgm:t>
    </dgm:pt>
    <dgm:pt modelId="{3CC4356F-1246-463E-8DCF-F48C88D6470E}" type="pres">
      <dgm:prSet presAssocID="{F223A3A4-3AE8-41D2-90F4-013571E163B3}" presName="hierRoot3" presStyleCnt="0"/>
      <dgm:spPr/>
    </dgm:pt>
    <dgm:pt modelId="{03F722FF-54CA-4348-B966-72D21763D406}" type="pres">
      <dgm:prSet presAssocID="{F223A3A4-3AE8-41D2-90F4-013571E163B3}" presName="composite3" presStyleCnt="0"/>
      <dgm:spPr/>
    </dgm:pt>
    <dgm:pt modelId="{2A166662-F725-4974-A62B-B27D8622811D}" type="pres">
      <dgm:prSet presAssocID="{F223A3A4-3AE8-41D2-90F4-013571E163B3}" presName="background3" presStyleLbl="node3" presStyleIdx="2" presStyleCnt="4"/>
      <dgm:spPr/>
    </dgm:pt>
    <dgm:pt modelId="{BCA29F88-7ACA-4FA8-92B9-79FA67A5AC41}" type="pres">
      <dgm:prSet presAssocID="{F223A3A4-3AE8-41D2-90F4-013571E163B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3B120B-9F41-41E3-AF57-47E4F9691678}" type="pres">
      <dgm:prSet presAssocID="{F223A3A4-3AE8-41D2-90F4-013571E163B3}" presName="hierChild4" presStyleCnt="0"/>
      <dgm:spPr/>
    </dgm:pt>
    <dgm:pt modelId="{13BC2FA0-2236-4B7E-A60D-FBD018EE23B8}" type="pres">
      <dgm:prSet presAssocID="{ED07A872-E15B-4464-A0EE-216E92821A2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AAB23DB-AB7A-4863-B456-A6F7D81809D0}" type="pres">
      <dgm:prSet presAssocID="{02880485-21E4-4D47-8F5A-B6744B8F3338}" presName="hierRoot2" presStyleCnt="0"/>
      <dgm:spPr/>
    </dgm:pt>
    <dgm:pt modelId="{E4D55FC5-CDB5-4300-956D-69A37AD1CC73}" type="pres">
      <dgm:prSet presAssocID="{02880485-21E4-4D47-8F5A-B6744B8F3338}" presName="composite2" presStyleCnt="0"/>
      <dgm:spPr/>
    </dgm:pt>
    <dgm:pt modelId="{C5BE882E-A8C4-4D72-83AB-8A9B8CE59E93}" type="pres">
      <dgm:prSet presAssocID="{02880485-21E4-4D47-8F5A-B6744B8F3338}" presName="background2" presStyleLbl="node2" presStyleIdx="1" presStyleCnt="2"/>
      <dgm:spPr/>
    </dgm:pt>
    <dgm:pt modelId="{85C1D77B-DD76-4422-80CA-AEF1964F8C29}" type="pres">
      <dgm:prSet presAssocID="{02880485-21E4-4D47-8F5A-B6744B8F333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FB972A-C484-4C36-9723-7C9BC5D102AF}" type="pres">
      <dgm:prSet presAssocID="{02880485-21E4-4D47-8F5A-B6744B8F3338}" presName="hierChild3" presStyleCnt="0"/>
      <dgm:spPr/>
    </dgm:pt>
    <dgm:pt modelId="{368CEC29-9256-464D-BCF3-2EA053333EE2}" type="pres">
      <dgm:prSet presAssocID="{E2AD24F3-4440-4FC7-8AAA-A665E40F764F}" presName="Name17" presStyleLbl="parChTrans1D3" presStyleIdx="3" presStyleCnt="4"/>
      <dgm:spPr/>
      <dgm:t>
        <a:bodyPr/>
        <a:lstStyle/>
        <a:p>
          <a:endParaRPr lang="ru-RU"/>
        </a:p>
      </dgm:t>
    </dgm:pt>
    <dgm:pt modelId="{C34EBEF5-5317-4A8E-A8D2-F7ED792460B9}" type="pres">
      <dgm:prSet presAssocID="{6635E51A-8ED4-4071-91D7-660ACB79073C}" presName="hierRoot3" presStyleCnt="0"/>
      <dgm:spPr/>
    </dgm:pt>
    <dgm:pt modelId="{4034DFCF-444C-4F1E-83CF-F29C90AA6221}" type="pres">
      <dgm:prSet presAssocID="{6635E51A-8ED4-4071-91D7-660ACB79073C}" presName="composite3" presStyleCnt="0"/>
      <dgm:spPr/>
    </dgm:pt>
    <dgm:pt modelId="{2275225F-5B6A-482D-8FB4-F0BF7AF73C58}" type="pres">
      <dgm:prSet presAssocID="{6635E51A-8ED4-4071-91D7-660ACB79073C}" presName="background3" presStyleLbl="node3" presStyleIdx="3" presStyleCnt="4"/>
      <dgm:spPr/>
    </dgm:pt>
    <dgm:pt modelId="{57EDCC73-FF96-44EF-A773-C3659C1E7CB5}" type="pres">
      <dgm:prSet presAssocID="{6635E51A-8ED4-4071-91D7-660ACB79073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A6D9D6-79CE-4DE6-8D07-8C1E895E40D0}" type="pres">
      <dgm:prSet presAssocID="{6635E51A-8ED4-4071-91D7-660ACB79073C}" presName="hierChild4" presStyleCnt="0"/>
      <dgm:spPr/>
    </dgm:pt>
  </dgm:ptLst>
  <dgm:cxnLst>
    <dgm:cxn modelId="{3B5A1C79-B745-4683-836D-804A654B3ECC}" srcId="{263BA150-8B72-4A2E-8D21-7AFD51920C72}" destId="{F223A3A4-3AE8-41D2-90F4-013571E163B3}" srcOrd="2" destOrd="0" parTransId="{25948B4B-1A49-4656-9FE5-8DF3AF4C8B83}" sibTransId="{7AE3BD1B-E40B-43A6-B5A5-AE0BB973841B}"/>
    <dgm:cxn modelId="{5D0878B0-DBF3-4AD6-9EE0-4569A7891CC2}" type="presOf" srcId="{E2AD24F3-4440-4FC7-8AAA-A665E40F764F}" destId="{368CEC29-9256-464D-BCF3-2EA053333EE2}" srcOrd="0" destOrd="0" presId="urn:microsoft.com/office/officeart/2005/8/layout/hierarchy1"/>
    <dgm:cxn modelId="{536BB2A8-DB25-4C57-BBF9-884C99354049}" type="presOf" srcId="{02880485-21E4-4D47-8F5A-B6744B8F3338}" destId="{85C1D77B-DD76-4422-80CA-AEF1964F8C29}" srcOrd="0" destOrd="0" presId="urn:microsoft.com/office/officeart/2005/8/layout/hierarchy1"/>
    <dgm:cxn modelId="{60ECAF8B-CADF-4F23-9F3D-5F3468FB8487}" type="presOf" srcId="{263BA150-8B72-4A2E-8D21-7AFD51920C72}" destId="{21BF2F9A-2E87-4C3B-ABE5-D84403235361}" srcOrd="0" destOrd="0" presId="urn:microsoft.com/office/officeart/2005/8/layout/hierarchy1"/>
    <dgm:cxn modelId="{C2DF13A4-C7F3-43A3-AF93-84595DDD91E7}" srcId="{DCB2844A-941D-491C-A7B7-C348F6772259}" destId="{15AEBDB8-1366-4E44-80C5-1B354A7AD60E}" srcOrd="0" destOrd="0" parTransId="{8BA987C1-4C0C-4C4B-A72F-F4452DFB0C3F}" sibTransId="{BC5C9B27-F483-4241-9B0C-85294484F4AF}"/>
    <dgm:cxn modelId="{3C166C26-4B9E-4860-94F8-556278A7E4FC}" type="presOf" srcId="{968C3770-C9F1-4340-8243-5E13C7C09EC6}" destId="{7145AC94-A217-4D9C-938D-BA0E73498695}" srcOrd="0" destOrd="0" presId="urn:microsoft.com/office/officeart/2005/8/layout/hierarchy1"/>
    <dgm:cxn modelId="{419762B7-07F2-45E9-8ABA-23CE600AFB12}" srcId="{02880485-21E4-4D47-8F5A-B6744B8F3338}" destId="{6635E51A-8ED4-4071-91D7-660ACB79073C}" srcOrd="0" destOrd="0" parTransId="{E2AD24F3-4440-4FC7-8AAA-A665E40F764F}" sibTransId="{944A670C-376C-46DD-8229-7740D5032A69}"/>
    <dgm:cxn modelId="{D15E65CD-48C1-446B-A3B0-314A1F62B9BC}" type="presOf" srcId="{ED07A872-E15B-4464-A0EE-216E92821A2B}" destId="{13BC2FA0-2236-4B7E-A60D-FBD018EE23B8}" srcOrd="0" destOrd="0" presId="urn:microsoft.com/office/officeart/2005/8/layout/hierarchy1"/>
    <dgm:cxn modelId="{988D9D18-ECB7-40F8-9609-2A1905064D34}" type="presOf" srcId="{15AEBDB8-1366-4E44-80C5-1B354A7AD60E}" destId="{FEEC7F4A-E367-4B7A-BA5D-C7C1C893ABD6}" srcOrd="0" destOrd="0" presId="urn:microsoft.com/office/officeart/2005/8/layout/hierarchy1"/>
    <dgm:cxn modelId="{0453BB9B-3AAD-4EDA-8C57-40F16B433892}" type="presOf" srcId="{C304A14A-EE50-4893-B38D-653CB08E8B8C}" destId="{6EBB8C51-DB8D-4259-B756-9FE0C14DB68F}" srcOrd="0" destOrd="0" presId="urn:microsoft.com/office/officeart/2005/8/layout/hierarchy1"/>
    <dgm:cxn modelId="{602D28B3-7093-4744-8DFC-EFE97A30478F}" srcId="{15AEBDB8-1366-4E44-80C5-1B354A7AD60E}" destId="{263BA150-8B72-4A2E-8D21-7AFD51920C72}" srcOrd="0" destOrd="0" parTransId="{424BB162-BE34-4421-8374-3180260E9FCF}" sibTransId="{9148A4AE-D34B-406F-A08B-744ECF4FA7BE}"/>
    <dgm:cxn modelId="{54625F3A-16E7-4DEE-9D3E-08A8A05B1C37}" type="presOf" srcId="{6C4FCAD0-66C3-4A2D-B911-AFF5C4CC2029}" destId="{30FB925E-CD38-481E-9A8D-23A4C8F48A6C}" srcOrd="0" destOrd="0" presId="urn:microsoft.com/office/officeart/2005/8/layout/hierarchy1"/>
    <dgm:cxn modelId="{9A54F77D-F30C-4B14-9E0E-A8B74BBE0E42}" type="presOf" srcId="{25948B4B-1A49-4656-9FE5-8DF3AF4C8B83}" destId="{A6C1F6FD-022A-4498-B391-68DFE7134AAD}" srcOrd="0" destOrd="0" presId="urn:microsoft.com/office/officeart/2005/8/layout/hierarchy1"/>
    <dgm:cxn modelId="{6CFB76BF-915B-44BE-B975-62821B9FE23C}" type="presOf" srcId="{91442E99-010E-4C9B-86A1-7B0C256969F0}" destId="{5243D656-BB50-4F3A-AE01-73A2E7583E8D}" srcOrd="0" destOrd="0" presId="urn:microsoft.com/office/officeart/2005/8/layout/hierarchy1"/>
    <dgm:cxn modelId="{EE7F5D10-F25C-4408-9A58-40D6D490C9FB}" type="presOf" srcId="{424BB162-BE34-4421-8374-3180260E9FCF}" destId="{C6A746AD-4F58-47B7-BA7A-7B21DB83CC8E}" srcOrd="0" destOrd="0" presId="urn:microsoft.com/office/officeart/2005/8/layout/hierarchy1"/>
    <dgm:cxn modelId="{41E14666-B97B-4EEE-8B79-4FB52979BD98}" type="presOf" srcId="{DCB2844A-941D-491C-A7B7-C348F6772259}" destId="{926FF8BD-483D-4C4C-BF6F-6892E96268BE}" srcOrd="0" destOrd="0" presId="urn:microsoft.com/office/officeart/2005/8/layout/hierarchy1"/>
    <dgm:cxn modelId="{6990F5C2-5111-4422-BA3F-FF634831532E}" type="presOf" srcId="{6635E51A-8ED4-4071-91D7-660ACB79073C}" destId="{57EDCC73-FF96-44EF-A773-C3659C1E7CB5}" srcOrd="0" destOrd="0" presId="urn:microsoft.com/office/officeart/2005/8/layout/hierarchy1"/>
    <dgm:cxn modelId="{DEDE97BF-CB49-4A2C-A56B-100FD8B9C92B}" srcId="{263BA150-8B72-4A2E-8D21-7AFD51920C72}" destId="{6C4FCAD0-66C3-4A2D-B911-AFF5C4CC2029}" srcOrd="1" destOrd="0" parTransId="{968C3770-C9F1-4340-8243-5E13C7C09EC6}" sibTransId="{28EAD7A6-FCBE-46CC-BCFF-8203734BD889}"/>
    <dgm:cxn modelId="{BF958F23-8C50-4A04-9989-5A7B95285103}" srcId="{263BA150-8B72-4A2E-8D21-7AFD51920C72}" destId="{91442E99-010E-4C9B-86A1-7B0C256969F0}" srcOrd="0" destOrd="0" parTransId="{C304A14A-EE50-4893-B38D-653CB08E8B8C}" sibTransId="{2A46F25C-53F3-4F20-86C8-E2AC7AEFF291}"/>
    <dgm:cxn modelId="{18068136-E527-4024-B598-A740D090D3E1}" srcId="{15AEBDB8-1366-4E44-80C5-1B354A7AD60E}" destId="{02880485-21E4-4D47-8F5A-B6744B8F3338}" srcOrd="1" destOrd="0" parTransId="{ED07A872-E15B-4464-A0EE-216E92821A2B}" sibTransId="{B1F40C26-4B8B-4643-8785-07D805A73835}"/>
    <dgm:cxn modelId="{1224D926-BEE0-4525-B525-BBA915CC32AE}" type="presOf" srcId="{F223A3A4-3AE8-41D2-90F4-013571E163B3}" destId="{BCA29F88-7ACA-4FA8-92B9-79FA67A5AC41}" srcOrd="0" destOrd="0" presId="urn:microsoft.com/office/officeart/2005/8/layout/hierarchy1"/>
    <dgm:cxn modelId="{608B5245-D8C4-416F-BC5E-9711305C38B2}" type="presParOf" srcId="{926FF8BD-483D-4C4C-BF6F-6892E96268BE}" destId="{2678D085-41EB-4A11-B7D4-1A81E8C2EC6D}" srcOrd="0" destOrd="0" presId="urn:microsoft.com/office/officeart/2005/8/layout/hierarchy1"/>
    <dgm:cxn modelId="{42FB0DF8-28D5-4ED7-B832-AA550E723A17}" type="presParOf" srcId="{2678D085-41EB-4A11-B7D4-1A81E8C2EC6D}" destId="{EED1B71A-B668-4EDD-AEDD-55C350ADD8EB}" srcOrd="0" destOrd="0" presId="urn:microsoft.com/office/officeart/2005/8/layout/hierarchy1"/>
    <dgm:cxn modelId="{C937196B-72AF-4AEB-B190-4F1CDC244C86}" type="presParOf" srcId="{EED1B71A-B668-4EDD-AEDD-55C350ADD8EB}" destId="{4082A684-9F5D-4BF0-B069-63C8492336E9}" srcOrd="0" destOrd="0" presId="urn:microsoft.com/office/officeart/2005/8/layout/hierarchy1"/>
    <dgm:cxn modelId="{B59660A4-1C20-46E5-AFE7-13FF6D274946}" type="presParOf" srcId="{EED1B71A-B668-4EDD-AEDD-55C350ADD8EB}" destId="{FEEC7F4A-E367-4B7A-BA5D-C7C1C893ABD6}" srcOrd="1" destOrd="0" presId="urn:microsoft.com/office/officeart/2005/8/layout/hierarchy1"/>
    <dgm:cxn modelId="{4517FF5F-01F1-492A-8F6D-0F2ABCDB5611}" type="presParOf" srcId="{2678D085-41EB-4A11-B7D4-1A81E8C2EC6D}" destId="{D72EE592-C883-4D53-BFCF-47A532278BE4}" srcOrd="1" destOrd="0" presId="urn:microsoft.com/office/officeart/2005/8/layout/hierarchy1"/>
    <dgm:cxn modelId="{2FE11179-09A2-4A1D-AF3C-B76599ABF7FF}" type="presParOf" srcId="{D72EE592-C883-4D53-BFCF-47A532278BE4}" destId="{C6A746AD-4F58-47B7-BA7A-7B21DB83CC8E}" srcOrd="0" destOrd="0" presId="urn:microsoft.com/office/officeart/2005/8/layout/hierarchy1"/>
    <dgm:cxn modelId="{7B2FCED5-20C8-40F8-9A56-C75F34527BCA}" type="presParOf" srcId="{D72EE592-C883-4D53-BFCF-47A532278BE4}" destId="{7ADE4C00-5EB4-444C-ADF5-89D0D2920233}" srcOrd="1" destOrd="0" presId="urn:microsoft.com/office/officeart/2005/8/layout/hierarchy1"/>
    <dgm:cxn modelId="{F1E26710-E1B4-4B14-A96B-1BDB64EECF3A}" type="presParOf" srcId="{7ADE4C00-5EB4-444C-ADF5-89D0D2920233}" destId="{B384D00B-A442-45FA-9A76-D024F52C3F2A}" srcOrd="0" destOrd="0" presId="urn:microsoft.com/office/officeart/2005/8/layout/hierarchy1"/>
    <dgm:cxn modelId="{589D0AC9-57F5-422C-844D-C4EDFAB79535}" type="presParOf" srcId="{B384D00B-A442-45FA-9A76-D024F52C3F2A}" destId="{8769216C-D72B-44AC-9E2A-0F5B30131222}" srcOrd="0" destOrd="0" presId="urn:microsoft.com/office/officeart/2005/8/layout/hierarchy1"/>
    <dgm:cxn modelId="{1D77F854-8209-4FC8-B3DE-FFF82033641D}" type="presParOf" srcId="{B384D00B-A442-45FA-9A76-D024F52C3F2A}" destId="{21BF2F9A-2E87-4C3B-ABE5-D84403235361}" srcOrd="1" destOrd="0" presId="urn:microsoft.com/office/officeart/2005/8/layout/hierarchy1"/>
    <dgm:cxn modelId="{FF412784-1A1F-4570-B424-A5422D030988}" type="presParOf" srcId="{7ADE4C00-5EB4-444C-ADF5-89D0D2920233}" destId="{DACD5646-1880-4541-A9EB-A2EDA4588A46}" srcOrd="1" destOrd="0" presId="urn:microsoft.com/office/officeart/2005/8/layout/hierarchy1"/>
    <dgm:cxn modelId="{6A5292DF-119D-4FD9-9C2B-158866967B1B}" type="presParOf" srcId="{DACD5646-1880-4541-A9EB-A2EDA4588A46}" destId="{6EBB8C51-DB8D-4259-B756-9FE0C14DB68F}" srcOrd="0" destOrd="0" presId="urn:microsoft.com/office/officeart/2005/8/layout/hierarchy1"/>
    <dgm:cxn modelId="{5E2CF433-0307-427E-AF01-B4DFD67E1D34}" type="presParOf" srcId="{DACD5646-1880-4541-A9EB-A2EDA4588A46}" destId="{37D9DEF4-C1BB-4EAF-8EFD-E07AFE20430E}" srcOrd="1" destOrd="0" presId="urn:microsoft.com/office/officeart/2005/8/layout/hierarchy1"/>
    <dgm:cxn modelId="{654B13D5-1C1B-4513-8379-464E067D1CEC}" type="presParOf" srcId="{37D9DEF4-C1BB-4EAF-8EFD-E07AFE20430E}" destId="{6D898CB6-E26E-42B0-865C-2D3DAFA170A8}" srcOrd="0" destOrd="0" presId="urn:microsoft.com/office/officeart/2005/8/layout/hierarchy1"/>
    <dgm:cxn modelId="{8B95A909-E24B-41A8-B362-94D92061D9D4}" type="presParOf" srcId="{6D898CB6-E26E-42B0-865C-2D3DAFA170A8}" destId="{E5F38655-E476-4CFA-BF73-6EDB06BACC7A}" srcOrd="0" destOrd="0" presId="urn:microsoft.com/office/officeart/2005/8/layout/hierarchy1"/>
    <dgm:cxn modelId="{7105453A-77CD-4A68-8301-86158B62E799}" type="presParOf" srcId="{6D898CB6-E26E-42B0-865C-2D3DAFA170A8}" destId="{5243D656-BB50-4F3A-AE01-73A2E7583E8D}" srcOrd="1" destOrd="0" presId="urn:microsoft.com/office/officeart/2005/8/layout/hierarchy1"/>
    <dgm:cxn modelId="{584170ED-287C-4D98-8824-D1E6497F42FE}" type="presParOf" srcId="{37D9DEF4-C1BB-4EAF-8EFD-E07AFE20430E}" destId="{5C88F178-B6E1-481F-8171-5378AD57E99D}" srcOrd="1" destOrd="0" presId="urn:microsoft.com/office/officeart/2005/8/layout/hierarchy1"/>
    <dgm:cxn modelId="{EE08506B-FDB7-4A90-A459-375798E2AF67}" type="presParOf" srcId="{DACD5646-1880-4541-A9EB-A2EDA4588A46}" destId="{7145AC94-A217-4D9C-938D-BA0E73498695}" srcOrd="2" destOrd="0" presId="urn:microsoft.com/office/officeart/2005/8/layout/hierarchy1"/>
    <dgm:cxn modelId="{84F296DE-F50B-496E-A8B4-9E1FFFA01706}" type="presParOf" srcId="{DACD5646-1880-4541-A9EB-A2EDA4588A46}" destId="{2A147738-D341-415B-8423-E6AB693C9BD2}" srcOrd="3" destOrd="0" presId="urn:microsoft.com/office/officeart/2005/8/layout/hierarchy1"/>
    <dgm:cxn modelId="{2C0A853A-AB3D-4722-8F01-B85225E1B857}" type="presParOf" srcId="{2A147738-D341-415B-8423-E6AB693C9BD2}" destId="{CF2376E3-D135-4AD0-ADB6-F81469DE91B5}" srcOrd="0" destOrd="0" presId="urn:microsoft.com/office/officeart/2005/8/layout/hierarchy1"/>
    <dgm:cxn modelId="{E494B83D-FFD1-4E64-9B8A-B90885316AB0}" type="presParOf" srcId="{CF2376E3-D135-4AD0-ADB6-F81469DE91B5}" destId="{FC2889D6-4BA6-40EC-AE54-AC71B674BDCF}" srcOrd="0" destOrd="0" presId="urn:microsoft.com/office/officeart/2005/8/layout/hierarchy1"/>
    <dgm:cxn modelId="{63DA69BC-2627-4F37-BFCC-2A9284850A5F}" type="presParOf" srcId="{CF2376E3-D135-4AD0-ADB6-F81469DE91B5}" destId="{30FB925E-CD38-481E-9A8D-23A4C8F48A6C}" srcOrd="1" destOrd="0" presId="urn:microsoft.com/office/officeart/2005/8/layout/hierarchy1"/>
    <dgm:cxn modelId="{A6E6098C-0CA5-488A-BC1A-F14F0402B19B}" type="presParOf" srcId="{2A147738-D341-415B-8423-E6AB693C9BD2}" destId="{30D0AED6-4E7B-4A24-BEB7-3F71A4ECF3AC}" srcOrd="1" destOrd="0" presId="urn:microsoft.com/office/officeart/2005/8/layout/hierarchy1"/>
    <dgm:cxn modelId="{3EBE4DC2-5254-44FC-B190-2C4A3C8823B9}" type="presParOf" srcId="{DACD5646-1880-4541-A9EB-A2EDA4588A46}" destId="{A6C1F6FD-022A-4498-B391-68DFE7134AAD}" srcOrd="4" destOrd="0" presId="urn:microsoft.com/office/officeart/2005/8/layout/hierarchy1"/>
    <dgm:cxn modelId="{52E7C831-2315-4A0A-9A50-833A1EA3DB97}" type="presParOf" srcId="{DACD5646-1880-4541-A9EB-A2EDA4588A46}" destId="{3CC4356F-1246-463E-8DCF-F48C88D6470E}" srcOrd="5" destOrd="0" presId="urn:microsoft.com/office/officeart/2005/8/layout/hierarchy1"/>
    <dgm:cxn modelId="{C966D4E1-32A7-40FE-9F9B-3C96E49DC582}" type="presParOf" srcId="{3CC4356F-1246-463E-8DCF-F48C88D6470E}" destId="{03F722FF-54CA-4348-B966-72D21763D406}" srcOrd="0" destOrd="0" presId="urn:microsoft.com/office/officeart/2005/8/layout/hierarchy1"/>
    <dgm:cxn modelId="{9D9FA287-08DC-4EB2-B2AE-E3E1AC9DD87F}" type="presParOf" srcId="{03F722FF-54CA-4348-B966-72D21763D406}" destId="{2A166662-F725-4974-A62B-B27D8622811D}" srcOrd="0" destOrd="0" presId="urn:microsoft.com/office/officeart/2005/8/layout/hierarchy1"/>
    <dgm:cxn modelId="{84CD87DC-CD94-45B9-8FA3-8EC202F5FABD}" type="presParOf" srcId="{03F722FF-54CA-4348-B966-72D21763D406}" destId="{BCA29F88-7ACA-4FA8-92B9-79FA67A5AC41}" srcOrd="1" destOrd="0" presId="urn:microsoft.com/office/officeart/2005/8/layout/hierarchy1"/>
    <dgm:cxn modelId="{4BD72C03-4F4C-4112-9E4B-C0FD02D92687}" type="presParOf" srcId="{3CC4356F-1246-463E-8DCF-F48C88D6470E}" destId="{EE3B120B-9F41-41E3-AF57-47E4F9691678}" srcOrd="1" destOrd="0" presId="urn:microsoft.com/office/officeart/2005/8/layout/hierarchy1"/>
    <dgm:cxn modelId="{13EE8BCE-8398-4828-9D23-E3E9E8EBDBE2}" type="presParOf" srcId="{D72EE592-C883-4D53-BFCF-47A532278BE4}" destId="{13BC2FA0-2236-4B7E-A60D-FBD018EE23B8}" srcOrd="2" destOrd="0" presId="urn:microsoft.com/office/officeart/2005/8/layout/hierarchy1"/>
    <dgm:cxn modelId="{A79EA8A8-A043-4F51-BD88-9A52CCB6AE00}" type="presParOf" srcId="{D72EE592-C883-4D53-BFCF-47A532278BE4}" destId="{6AAB23DB-AB7A-4863-B456-A6F7D81809D0}" srcOrd="3" destOrd="0" presId="urn:microsoft.com/office/officeart/2005/8/layout/hierarchy1"/>
    <dgm:cxn modelId="{B3E9BD31-633A-4E0F-BF2C-5DB449FB7672}" type="presParOf" srcId="{6AAB23DB-AB7A-4863-B456-A6F7D81809D0}" destId="{E4D55FC5-CDB5-4300-956D-69A37AD1CC73}" srcOrd="0" destOrd="0" presId="urn:microsoft.com/office/officeart/2005/8/layout/hierarchy1"/>
    <dgm:cxn modelId="{BE738D68-8458-4CC5-ADAB-39CD3BA0E3DF}" type="presParOf" srcId="{E4D55FC5-CDB5-4300-956D-69A37AD1CC73}" destId="{C5BE882E-A8C4-4D72-83AB-8A9B8CE59E93}" srcOrd="0" destOrd="0" presId="urn:microsoft.com/office/officeart/2005/8/layout/hierarchy1"/>
    <dgm:cxn modelId="{FD73F256-D779-429E-9DE4-05CF6EB3B4DE}" type="presParOf" srcId="{E4D55FC5-CDB5-4300-956D-69A37AD1CC73}" destId="{85C1D77B-DD76-4422-80CA-AEF1964F8C29}" srcOrd="1" destOrd="0" presId="urn:microsoft.com/office/officeart/2005/8/layout/hierarchy1"/>
    <dgm:cxn modelId="{CAA58760-6CD1-45D3-A9E5-BB7A8DB59FB5}" type="presParOf" srcId="{6AAB23DB-AB7A-4863-B456-A6F7D81809D0}" destId="{34FB972A-C484-4C36-9723-7C9BC5D102AF}" srcOrd="1" destOrd="0" presId="urn:microsoft.com/office/officeart/2005/8/layout/hierarchy1"/>
    <dgm:cxn modelId="{15872695-8361-48DC-8417-1074022DCB8B}" type="presParOf" srcId="{34FB972A-C484-4C36-9723-7C9BC5D102AF}" destId="{368CEC29-9256-464D-BCF3-2EA053333EE2}" srcOrd="0" destOrd="0" presId="urn:microsoft.com/office/officeart/2005/8/layout/hierarchy1"/>
    <dgm:cxn modelId="{534406F4-B357-4BE1-BD4F-E98A46173FBB}" type="presParOf" srcId="{34FB972A-C484-4C36-9723-7C9BC5D102AF}" destId="{C34EBEF5-5317-4A8E-A8D2-F7ED792460B9}" srcOrd="1" destOrd="0" presId="urn:microsoft.com/office/officeart/2005/8/layout/hierarchy1"/>
    <dgm:cxn modelId="{BA06BC8A-10B3-4BFA-B790-406244E10CD8}" type="presParOf" srcId="{C34EBEF5-5317-4A8E-A8D2-F7ED792460B9}" destId="{4034DFCF-444C-4F1E-83CF-F29C90AA6221}" srcOrd="0" destOrd="0" presId="urn:microsoft.com/office/officeart/2005/8/layout/hierarchy1"/>
    <dgm:cxn modelId="{2F42D489-3BF0-4619-B775-5A3A284AAE3B}" type="presParOf" srcId="{4034DFCF-444C-4F1E-83CF-F29C90AA6221}" destId="{2275225F-5B6A-482D-8FB4-F0BF7AF73C58}" srcOrd="0" destOrd="0" presId="urn:microsoft.com/office/officeart/2005/8/layout/hierarchy1"/>
    <dgm:cxn modelId="{D5969C30-73BF-47C4-8A8A-64C453871199}" type="presParOf" srcId="{4034DFCF-444C-4F1E-83CF-F29C90AA6221}" destId="{57EDCC73-FF96-44EF-A773-C3659C1E7CB5}" srcOrd="1" destOrd="0" presId="urn:microsoft.com/office/officeart/2005/8/layout/hierarchy1"/>
    <dgm:cxn modelId="{7FEB1296-AF87-4A0B-8D1A-13F618A14FFC}" type="presParOf" srcId="{C34EBEF5-5317-4A8E-A8D2-F7ED792460B9}" destId="{BDA6D9D6-79CE-4DE6-8D07-8C1E895E40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A9634-8CDF-42B0-A427-3DB19C188A2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8686CE-C32A-4C60-AD56-513658E29195}">
      <dgm:prSet phldrT="[Текст]"/>
      <dgm:spPr/>
      <dgm:t>
        <a:bodyPr/>
        <a:lstStyle/>
        <a:p>
          <a:r>
            <a:rPr lang="ru-RU" b="1" i="1" dirty="0" smtClean="0">
              <a:solidFill>
                <a:srgbClr val="336699"/>
              </a:solidFill>
              <a:latin typeface="Arial" panose="020B0604020202020204" pitchFamily="34" charset="0"/>
            </a:rPr>
            <a:t>сюжет (тема, идея)</a:t>
          </a:r>
          <a:endParaRPr lang="ru-RU" dirty="0"/>
        </a:p>
      </dgm:t>
    </dgm:pt>
    <dgm:pt modelId="{6B2CBF2D-CFF2-4376-89AB-458A9287D3C5}" type="parTrans" cxnId="{4ACC7709-4329-460F-B9E3-5ACB205A4578}">
      <dgm:prSet/>
      <dgm:spPr/>
      <dgm:t>
        <a:bodyPr/>
        <a:lstStyle/>
        <a:p>
          <a:endParaRPr lang="ru-RU"/>
        </a:p>
      </dgm:t>
    </dgm:pt>
    <dgm:pt modelId="{655AF622-049E-42BC-B6B0-FD453001C9A3}" type="sibTrans" cxnId="{4ACC7709-4329-460F-B9E3-5ACB205A4578}">
      <dgm:prSet/>
      <dgm:spPr/>
      <dgm:t>
        <a:bodyPr/>
        <a:lstStyle/>
        <a:p>
          <a:endParaRPr lang="ru-RU"/>
        </a:p>
      </dgm:t>
    </dgm:pt>
    <dgm:pt modelId="{9B99469E-E276-4D63-975A-59123FAB1CA6}">
      <dgm:prSet phldrT="[Текст]"/>
      <dgm:spPr/>
      <dgm:t>
        <a:bodyPr/>
        <a:lstStyle/>
        <a:p>
          <a:r>
            <a:rPr lang="ru-RU" b="1" i="1" dirty="0" smtClean="0">
              <a:solidFill>
                <a:srgbClr val="336699"/>
              </a:solidFill>
              <a:latin typeface="Arial" panose="020B0604020202020204" pitchFamily="34" charset="0"/>
            </a:rPr>
            <a:t>правила </a:t>
          </a:r>
          <a:endParaRPr lang="ru-RU" dirty="0"/>
        </a:p>
      </dgm:t>
    </dgm:pt>
    <dgm:pt modelId="{37F9129B-5F0A-4EDD-8B00-3E5BB9EC85E6}" type="parTrans" cxnId="{1DBB83E8-D466-4958-B522-CA2570A4E6B3}">
      <dgm:prSet/>
      <dgm:spPr/>
      <dgm:t>
        <a:bodyPr/>
        <a:lstStyle/>
        <a:p>
          <a:endParaRPr lang="ru-RU"/>
        </a:p>
      </dgm:t>
    </dgm:pt>
    <dgm:pt modelId="{BA8B361E-C5CD-490E-8B52-49C48C1E363C}" type="sibTrans" cxnId="{1DBB83E8-D466-4958-B522-CA2570A4E6B3}">
      <dgm:prSet/>
      <dgm:spPr/>
      <dgm:t>
        <a:bodyPr/>
        <a:lstStyle/>
        <a:p>
          <a:endParaRPr lang="ru-RU"/>
        </a:p>
      </dgm:t>
    </dgm:pt>
    <dgm:pt modelId="{0EA700B2-8672-41D4-A3E4-0D95B87FFEEA}">
      <dgm:prSet phldrT="[Текст]"/>
      <dgm:spPr/>
      <dgm:t>
        <a:bodyPr/>
        <a:lstStyle/>
        <a:p>
          <a:r>
            <a:rPr lang="ru-RU" b="1" i="1" dirty="0" smtClean="0">
              <a:solidFill>
                <a:srgbClr val="336699"/>
              </a:solidFill>
              <a:latin typeface="Arial" panose="020B0604020202020204" pitchFamily="34" charset="0"/>
            </a:rPr>
            <a:t>руководство игрой</a:t>
          </a:r>
          <a:endParaRPr lang="ru-RU" dirty="0"/>
        </a:p>
      </dgm:t>
    </dgm:pt>
    <dgm:pt modelId="{1AF1C956-8CD3-4C06-B9F3-12C0AAA3CAB9}" type="parTrans" cxnId="{63E20F10-3CA2-4EC5-BBBB-248FE7297FA1}">
      <dgm:prSet/>
      <dgm:spPr/>
      <dgm:t>
        <a:bodyPr/>
        <a:lstStyle/>
        <a:p>
          <a:endParaRPr lang="ru-RU"/>
        </a:p>
      </dgm:t>
    </dgm:pt>
    <dgm:pt modelId="{CB735652-D3BD-410F-8135-79568E33459B}" type="sibTrans" cxnId="{63E20F10-3CA2-4EC5-BBBB-248FE7297FA1}">
      <dgm:prSet/>
      <dgm:spPr/>
      <dgm:t>
        <a:bodyPr/>
        <a:lstStyle/>
        <a:p>
          <a:endParaRPr lang="ru-RU"/>
        </a:p>
      </dgm:t>
    </dgm:pt>
    <dgm:pt modelId="{F69D74E2-19D7-4BBA-A94C-05C7538B6033}" type="pres">
      <dgm:prSet presAssocID="{A7BA9634-8CDF-42B0-A427-3DB19C188A2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7353F23-E382-4801-BCF6-15703415C527}" type="pres">
      <dgm:prSet presAssocID="{CE8686CE-C32A-4C60-AD56-513658E29195}" presName="Accent1" presStyleCnt="0"/>
      <dgm:spPr/>
    </dgm:pt>
    <dgm:pt modelId="{07EBB215-3833-4C9B-8CC9-195FC1B9C207}" type="pres">
      <dgm:prSet presAssocID="{CE8686CE-C32A-4C60-AD56-513658E29195}" presName="Accent" presStyleLbl="node1" presStyleIdx="0" presStyleCnt="3" custScaleX="107382" custScaleY="91750" custLinFactNeighborX="5790" custLinFactNeighborY="-1447"/>
      <dgm:spPr>
        <a:solidFill>
          <a:srgbClr val="FF0000"/>
        </a:solidFill>
      </dgm:spPr>
    </dgm:pt>
    <dgm:pt modelId="{52D2A547-9C07-4CDC-BE8A-1FFAD4CD4A7F}" type="pres">
      <dgm:prSet presAssocID="{CE8686CE-C32A-4C60-AD56-513658E2919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33857-2BB9-435A-BAC2-6A2657B094AA}" type="pres">
      <dgm:prSet presAssocID="{9B99469E-E276-4D63-975A-59123FAB1CA6}" presName="Accent2" presStyleCnt="0"/>
      <dgm:spPr/>
    </dgm:pt>
    <dgm:pt modelId="{4FE6214E-715E-44AF-830F-7BCF87C23BED}" type="pres">
      <dgm:prSet presAssocID="{9B99469E-E276-4D63-975A-59123FAB1CA6}" presName="Accent" presStyleLbl="node1" presStyleIdx="1" presStyleCnt="3"/>
      <dgm:spPr>
        <a:solidFill>
          <a:srgbClr val="FFFF00"/>
        </a:solidFill>
      </dgm:spPr>
    </dgm:pt>
    <dgm:pt modelId="{0AD76E2A-0AB0-4100-8639-D6C00804D7B6}" type="pres">
      <dgm:prSet presAssocID="{9B99469E-E276-4D63-975A-59123FAB1CA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7FCDC3-C6F2-4C1C-9AB4-9E57E4A30E4A}" type="pres">
      <dgm:prSet presAssocID="{0EA700B2-8672-41D4-A3E4-0D95B87FFEEA}" presName="Accent3" presStyleCnt="0"/>
      <dgm:spPr/>
    </dgm:pt>
    <dgm:pt modelId="{55336957-78A4-40CF-90B9-34E262881017}" type="pres">
      <dgm:prSet presAssocID="{0EA700B2-8672-41D4-A3E4-0D95B87FFEEA}" presName="Accent" presStyleLbl="node1" presStyleIdx="2" presStyleCnt="3"/>
      <dgm:spPr>
        <a:solidFill>
          <a:srgbClr val="00B050"/>
        </a:solidFill>
      </dgm:spPr>
    </dgm:pt>
    <dgm:pt modelId="{F0854285-0B3E-4803-8F39-6BEF81E01508}" type="pres">
      <dgm:prSet presAssocID="{0EA700B2-8672-41D4-A3E4-0D95B87FFEEA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E20F10-3CA2-4EC5-BBBB-248FE7297FA1}" srcId="{A7BA9634-8CDF-42B0-A427-3DB19C188A26}" destId="{0EA700B2-8672-41D4-A3E4-0D95B87FFEEA}" srcOrd="2" destOrd="0" parTransId="{1AF1C956-8CD3-4C06-B9F3-12C0AAA3CAB9}" sibTransId="{CB735652-D3BD-410F-8135-79568E33459B}"/>
    <dgm:cxn modelId="{A186A5D0-759C-4FCD-A0BE-706FD7165B71}" type="presOf" srcId="{A7BA9634-8CDF-42B0-A427-3DB19C188A26}" destId="{F69D74E2-19D7-4BBA-A94C-05C7538B6033}" srcOrd="0" destOrd="0" presId="urn:microsoft.com/office/officeart/2009/layout/CircleArrowProcess"/>
    <dgm:cxn modelId="{472D1C9D-4ADB-463D-82B7-CD3BDCE7674A}" type="presOf" srcId="{CE8686CE-C32A-4C60-AD56-513658E29195}" destId="{52D2A547-9C07-4CDC-BE8A-1FFAD4CD4A7F}" srcOrd="0" destOrd="0" presId="urn:microsoft.com/office/officeart/2009/layout/CircleArrowProcess"/>
    <dgm:cxn modelId="{AEE8321E-C34A-4E5B-81FE-94353D37ED11}" type="presOf" srcId="{9B99469E-E276-4D63-975A-59123FAB1CA6}" destId="{0AD76E2A-0AB0-4100-8639-D6C00804D7B6}" srcOrd="0" destOrd="0" presId="urn:microsoft.com/office/officeart/2009/layout/CircleArrowProcess"/>
    <dgm:cxn modelId="{1DBB83E8-D466-4958-B522-CA2570A4E6B3}" srcId="{A7BA9634-8CDF-42B0-A427-3DB19C188A26}" destId="{9B99469E-E276-4D63-975A-59123FAB1CA6}" srcOrd="1" destOrd="0" parTransId="{37F9129B-5F0A-4EDD-8B00-3E5BB9EC85E6}" sibTransId="{BA8B361E-C5CD-490E-8B52-49C48C1E363C}"/>
    <dgm:cxn modelId="{5AC4F552-FBE7-42A0-9505-09247C77979C}" type="presOf" srcId="{0EA700B2-8672-41D4-A3E4-0D95B87FFEEA}" destId="{F0854285-0B3E-4803-8F39-6BEF81E01508}" srcOrd="0" destOrd="0" presId="urn:microsoft.com/office/officeart/2009/layout/CircleArrowProcess"/>
    <dgm:cxn modelId="{4ACC7709-4329-460F-B9E3-5ACB205A4578}" srcId="{A7BA9634-8CDF-42B0-A427-3DB19C188A26}" destId="{CE8686CE-C32A-4C60-AD56-513658E29195}" srcOrd="0" destOrd="0" parTransId="{6B2CBF2D-CFF2-4376-89AB-458A9287D3C5}" sibTransId="{655AF622-049E-42BC-B6B0-FD453001C9A3}"/>
    <dgm:cxn modelId="{95A7292E-BCC4-444F-BFAF-F4B1E32B3248}" type="presParOf" srcId="{F69D74E2-19D7-4BBA-A94C-05C7538B6033}" destId="{B7353F23-E382-4801-BCF6-15703415C527}" srcOrd="0" destOrd="0" presId="urn:microsoft.com/office/officeart/2009/layout/CircleArrowProcess"/>
    <dgm:cxn modelId="{570F3EF6-FF69-478E-9D46-53348B845B39}" type="presParOf" srcId="{B7353F23-E382-4801-BCF6-15703415C527}" destId="{07EBB215-3833-4C9B-8CC9-195FC1B9C207}" srcOrd="0" destOrd="0" presId="urn:microsoft.com/office/officeart/2009/layout/CircleArrowProcess"/>
    <dgm:cxn modelId="{B955DF28-44B7-4843-8764-6E6F917A8E91}" type="presParOf" srcId="{F69D74E2-19D7-4BBA-A94C-05C7538B6033}" destId="{52D2A547-9C07-4CDC-BE8A-1FFAD4CD4A7F}" srcOrd="1" destOrd="0" presId="urn:microsoft.com/office/officeart/2009/layout/CircleArrowProcess"/>
    <dgm:cxn modelId="{7038A499-132A-4FB4-8A30-E362A2EFC573}" type="presParOf" srcId="{F69D74E2-19D7-4BBA-A94C-05C7538B6033}" destId="{30433857-2BB9-435A-BAC2-6A2657B094AA}" srcOrd="2" destOrd="0" presId="urn:microsoft.com/office/officeart/2009/layout/CircleArrowProcess"/>
    <dgm:cxn modelId="{529AB11C-D886-49EF-883C-8818CDF126B4}" type="presParOf" srcId="{30433857-2BB9-435A-BAC2-6A2657B094AA}" destId="{4FE6214E-715E-44AF-830F-7BCF87C23BED}" srcOrd="0" destOrd="0" presId="urn:microsoft.com/office/officeart/2009/layout/CircleArrowProcess"/>
    <dgm:cxn modelId="{05D21977-8622-410B-8A5D-FB3AB7CB0EE7}" type="presParOf" srcId="{F69D74E2-19D7-4BBA-A94C-05C7538B6033}" destId="{0AD76E2A-0AB0-4100-8639-D6C00804D7B6}" srcOrd="3" destOrd="0" presId="urn:microsoft.com/office/officeart/2009/layout/CircleArrowProcess"/>
    <dgm:cxn modelId="{648A2324-DDCF-4292-9CFF-13C2CEE82414}" type="presParOf" srcId="{F69D74E2-19D7-4BBA-A94C-05C7538B6033}" destId="{467FCDC3-C6F2-4C1C-9AB4-9E57E4A30E4A}" srcOrd="4" destOrd="0" presId="urn:microsoft.com/office/officeart/2009/layout/CircleArrowProcess"/>
    <dgm:cxn modelId="{03C3C551-2DB4-4562-9B5A-2DF4BCAA88F9}" type="presParOf" srcId="{467FCDC3-C6F2-4C1C-9AB4-9E57E4A30E4A}" destId="{55336957-78A4-40CF-90B9-34E262881017}" srcOrd="0" destOrd="0" presId="urn:microsoft.com/office/officeart/2009/layout/CircleArrowProcess"/>
    <dgm:cxn modelId="{C12779BD-E0C7-4016-A95C-FF601DF80622}" type="presParOf" srcId="{F69D74E2-19D7-4BBA-A94C-05C7538B6033}" destId="{F0854285-0B3E-4803-8F39-6BEF81E0150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895DC-C361-4E41-8107-C57D8D44C7D3}">
      <dsp:nvSpPr>
        <dsp:cNvPr id="0" name=""/>
        <dsp:cNvSpPr/>
      </dsp:nvSpPr>
      <dsp:spPr>
        <a:xfrm>
          <a:off x="0" y="6857768"/>
          <a:ext cx="5568950" cy="0"/>
        </a:xfrm>
        <a:prstGeom prst="line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279FF-4CB4-4138-80FC-9BC7C618E4F7}">
      <dsp:nvSpPr>
        <dsp:cNvPr id="0" name=""/>
        <dsp:cNvSpPr/>
      </dsp:nvSpPr>
      <dsp:spPr>
        <a:xfrm>
          <a:off x="0" y="4535054"/>
          <a:ext cx="5568950" cy="0"/>
        </a:xfrm>
        <a:prstGeom prst="line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E2A2FC-5C82-47A7-B0DA-795C2ED0114C}">
      <dsp:nvSpPr>
        <dsp:cNvPr id="0" name=""/>
        <dsp:cNvSpPr/>
      </dsp:nvSpPr>
      <dsp:spPr>
        <a:xfrm>
          <a:off x="0" y="2212340"/>
          <a:ext cx="5568950" cy="0"/>
        </a:xfrm>
        <a:prstGeom prst="line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52B7D-9AF9-4550-8FA4-6A44E4B19EF5}">
      <dsp:nvSpPr>
        <dsp:cNvPr id="0" name=""/>
        <dsp:cNvSpPr/>
      </dsp:nvSpPr>
      <dsp:spPr>
        <a:xfrm>
          <a:off x="1447926" y="231"/>
          <a:ext cx="4121023" cy="2212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Эти игры связанны с азартом, принятием самостоятельных решений, выдумкой, фантазией, смекалкой, полном самостоятельных решений и рациональной технике и тактике игры. Примерами таких игр могут быть: "Догони свою пару", "Космонавты", "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Ловишки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", "Салки", "Пятнашки". "Чьё звено скорее соберется", "Ловля обезьян", "Не оставайся на полу", и др.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7926" y="231"/>
        <a:ext cx="4121023" cy="2212108"/>
      </dsp:txXfrm>
    </dsp:sp>
    <dsp:sp modelId="{381C6EEF-8A96-4157-9247-949AC3F3E358}">
      <dsp:nvSpPr>
        <dsp:cNvPr id="0" name=""/>
        <dsp:cNvSpPr/>
      </dsp:nvSpPr>
      <dsp:spPr>
        <a:xfrm>
          <a:off x="0" y="231"/>
          <a:ext cx="1447927" cy="22121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  большой степенью воздействия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695" y="70926"/>
        <a:ext cx="1306537" cy="2141413"/>
      </dsp:txXfrm>
    </dsp:sp>
    <dsp:sp modelId="{81562315-57C7-431A-9BC8-9F41AA708F08}">
      <dsp:nvSpPr>
        <dsp:cNvPr id="0" name=""/>
        <dsp:cNvSpPr/>
      </dsp:nvSpPr>
      <dsp:spPr>
        <a:xfrm>
          <a:off x="1447926" y="2322945"/>
          <a:ext cx="4121023" cy="2212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средней подвижности широко используются во всех возрастных группах в утренние часы, могут являться составной частью утренней гимнастики, спортивного досуга, физкультурной образовательной деятельности, проводятся на утренней и вечерней прогулках. Примерами таких игр являются: "Зайчики", "Совушка", "День и ночь", "Наседка и цыплята", "Мышеловка", "Море волнуется", "Зайцы и волк", "Кот и мыши", "Мы веселые ребята", "Карусель", "Два мороза", "Хитрая лиса" и др.   Игра «Лягушки» 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7926" y="2322945"/>
        <a:ext cx="4121023" cy="2212108"/>
      </dsp:txXfrm>
    </dsp:sp>
    <dsp:sp modelId="{884F9D2B-9F9A-4F00-ADEF-2AF65B508B58}">
      <dsp:nvSpPr>
        <dsp:cNvPr id="0" name=""/>
        <dsp:cNvSpPr/>
      </dsp:nvSpPr>
      <dsp:spPr>
        <a:xfrm>
          <a:off x="0" y="2322945"/>
          <a:ext cx="1447927" cy="22121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со средней степенью воздействия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695" y="2393640"/>
        <a:ext cx="1306537" cy="2141413"/>
      </dsp:txXfrm>
    </dsp:sp>
    <dsp:sp modelId="{E63D6377-DE94-481B-9B40-F1605ECCABCD}">
      <dsp:nvSpPr>
        <dsp:cNvPr id="0" name=""/>
        <dsp:cNvSpPr/>
      </dsp:nvSpPr>
      <dsp:spPr>
        <a:xfrm>
          <a:off x="1447926" y="4645659"/>
          <a:ext cx="4121023" cy="2212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Такие игры служат для отдыха, развлечения детей, для развития внимания, четкости и слаженности движений, развивают быстроту реакции и координацию движений. Примерами таких игр являются: "Найди игрушку", "Зайка беленький сидит", "Найди и промолчи", Пройди тихо", "Узнай по голосу", "Угадай кто ушел (спрятался)", "Найди свою пару", "Летает - не летает", "Слушай команду", "Пройди – не задень" и т.п.             Игра «Пузырь»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47926" y="4645659"/>
        <a:ext cx="4121023" cy="2212108"/>
      </dsp:txXfrm>
    </dsp:sp>
    <dsp:sp modelId="{2D15F1F2-F47E-4270-B983-6BB6C71718FC}">
      <dsp:nvSpPr>
        <dsp:cNvPr id="0" name=""/>
        <dsp:cNvSpPr/>
      </dsp:nvSpPr>
      <dsp:spPr>
        <a:xfrm>
          <a:off x="0" y="4645659"/>
          <a:ext cx="1447927" cy="22121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Игры с малой  степенью воздействия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695" y="4716354"/>
        <a:ext cx="1306537" cy="2141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Список вкладок"/>
  <dgm:desc val="Служит для отображения непоследовательных или сгруппированных блоков данных. Рекомендуется использовать для списков с текстом уровня 1 небольшого объема. Первый текст уровня 2 отображается рядом с текстом уровня 1, а остальной текст уровня 2 — под текстом уровня 1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0C022-9630-47D3-B389-833CFD3C3BD3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1ECB8-3E1B-4CB4-B44F-F2B867699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2900" y="4146996"/>
            <a:ext cx="5383370" cy="1491803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«Подвижная игра является упражнением, посредством которого ребенок готовится к жизни»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П. Ф. Лесгафт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71490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7" y="4800600"/>
            <a:ext cx="7016861" cy="169035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помнить о многообразии игр, которые различаются по движениям (с ходьбой, бегом, прыжками, метанием, лазанием и т.д.). Все эти игры отражены в картотеке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подвижные игры не утратили своей ценности и активнее использовались педагогами в работе с дошкольниками, необходимо владеть приемами их проведения и знать много игр. Содержание игр постоянно пополняется, на страницах журналов и методической литературы. 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00717" y="1336007"/>
            <a:ext cx="3003064" cy="20150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92288" y="6172199"/>
            <a:ext cx="5486400" cy="9981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287" y="1336007"/>
            <a:ext cx="2726027" cy="20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524265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642" y="1738647"/>
            <a:ext cx="75083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spc="-5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Подвижная игра - одно из важных средств всестороннего воспитания детей дошкольного возраста. Характерная ее особенность — комплексность воздействия на организм и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b="1" spc="-5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стороны личности ребенка: в игре одновременно осуществляется физическое, умственное, нравственное, эстетическое и трудовое воспитание</a:t>
            </a:r>
            <a:r>
              <a:rPr lang="ru-RU" sz="2800" b="1" spc="-5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в конечном итоге способствует воспитанию личности в целом. </a:t>
            </a:r>
          </a:p>
        </p:txBody>
      </p:sp>
    </p:spTree>
    <p:extLst>
      <p:ext uri="{BB962C8B-B14F-4D97-AF65-F5344CB8AC3E}">
        <p14:creationId xmlns:p14="http://schemas.microsoft.com/office/powerpoint/2010/main" val="57086141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73500"/>
            <a:ext cx="7772400" cy="3695476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D60093"/>
                </a:solidFill>
              </a:rPr>
              <a:t>Игра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правилами </a:t>
            </a:r>
          </a:p>
        </p:txBody>
      </p:sp>
    </p:spTree>
    <p:extLst>
      <p:ext uri="{BB962C8B-B14F-4D97-AF65-F5344CB8AC3E}">
        <p14:creationId xmlns:p14="http://schemas.microsoft.com/office/powerpoint/2010/main" val="164057012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3713" y="2859108"/>
            <a:ext cx="4314423" cy="46918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современном этапе развития  методики дошкольного воспитания, подвижные игры дошкольников являются одним из средств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сберегающих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технологий. Поэтому актуальным становится вопрос об использовании подвижной игры как средства оптимизации двигательного режима дошкольника.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994" y="1318536"/>
            <a:ext cx="3928636" cy="4019514"/>
          </a:xfrm>
        </p:spPr>
      </p:pic>
    </p:spTree>
    <p:extLst>
      <p:ext uri="{BB962C8B-B14F-4D97-AF65-F5344CB8AC3E}">
        <p14:creationId xmlns:p14="http://schemas.microsoft.com/office/powerpoint/2010/main" val="81216983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1065"/>
            <a:ext cx="8229600" cy="622693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дошкольников подвижные игры являются жизненной потребностью. С их помощью решаются самые разнообразные задачи: образовательные, воспитательные и оздоровительные. В процессе игр создаются благоприятные условия для развития и совершенствования моторики детей, формирования нравственных качеств, а также привычек и навыков жизни в коллективе.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35333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1" y="965915"/>
            <a:ext cx="3110248" cy="12492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воздействия на организм  подвижные игры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090397"/>
              </p:ext>
            </p:extLst>
          </p:nvPr>
        </p:nvGraphicFramePr>
        <p:xfrm>
          <a:off x="3575050" y="0"/>
          <a:ext cx="556895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2215166"/>
            <a:ext cx="3008313" cy="38507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26" y="4954358"/>
            <a:ext cx="2094964" cy="15712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124" y="3669699"/>
            <a:ext cx="2012325" cy="15092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91" y="2215166"/>
            <a:ext cx="2238823" cy="167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62923"/>
      </p:ext>
    </p:extLst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E2A2FC-5C82-47A7-B0DA-795C2ED011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graphicEl>
                                              <a:dgm id="{85E2A2FC-5C82-47A7-B0DA-795C2ED011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81C6EEF-8A96-4157-9247-949AC3F3E3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0">
                                            <p:graphicEl>
                                              <a:dgm id="{381C6EEF-8A96-4157-9247-949AC3F3E3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0B279FF-4CB4-4138-80FC-9BC7C618E4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>
                                            <p:graphicEl>
                                              <a:dgm id="{10B279FF-4CB4-4138-80FC-9BC7C618E4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84F9D2B-9F9A-4F00-ADEF-2AF65B508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0">
                                            <p:graphicEl>
                                              <a:dgm id="{884F9D2B-9F9A-4F00-ADEF-2AF65B508B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D2895DC-C361-4E41-8107-C57D8D44C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>
                                            <p:graphicEl>
                                              <a:dgm id="{DD2895DC-C361-4E41-8107-C57D8D44C7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D15F1F2-F47E-4270-B983-6BB6C7171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0"/>
                                        <p:tgtEl>
                                          <p:spTgt spid="10">
                                            <p:graphicEl>
                                              <a:dgm id="{2D15F1F2-F47E-4270-B983-6BB6C7171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0AD52B7D-9AF9-4550-8FA4-6A44E4B19E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10">
                                            <p:graphicEl>
                                              <a:dgm id="{0AD52B7D-9AF9-4550-8FA4-6A44E4B19E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1562315-57C7-431A-9BC8-9F41AA708F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10">
                                            <p:graphicEl>
                                              <a:dgm id="{81562315-57C7-431A-9BC8-9F41AA708F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63D6377-DE94-481B-9B40-F1605ECCAB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10">
                                            <p:graphicEl>
                                              <a:dgm id="{E63D6377-DE94-481B-9B40-F1605ECCAB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0" grpId="0" uiExpand="1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920" y="274638"/>
            <a:ext cx="6870879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D60093"/>
                </a:solidFill>
              </a:rPr>
              <a:t>Классификации </a:t>
            </a:r>
            <a:br>
              <a:rPr lang="ru-RU" b="1" i="1" dirty="0" smtClean="0">
                <a:solidFill>
                  <a:srgbClr val="D60093"/>
                </a:solidFill>
              </a:rPr>
            </a:br>
            <a:r>
              <a:rPr lang="ru-RU" b="1" i="1" dirty="0" smtClean="0">
                <a:solidFill>
                  <a:srgbClr val="D60093"/>
                </a:solidFill>
              </a:rPr>
              <a:t>подвижных </a:t>
            </a:r>
            <a:r>
              <a:rPr lang="ru-RU" b="1" i="1" dirty="0">
                <a:solidFill>
                  <a:srgbClr val="D60093"/>
                </a:solidFill>
              </a:rPr>
              <a:t>игр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406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782880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82A684-9F5D-4BF0-B069-63C8492336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4">
                                            <p:graphicEl>
                                              <a:dgm id="{4082A684-9F5D-4BF0-B069-63C8492336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EC7F4A-E367-4B7A-BA5D-C7C1C893AB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4">
                                            <p:graphicEl>
                                              <a:dgm id="{FEEC7F4A-E367-4B7A-BA5D-C7C1C893AB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A746AD-4F58-47B7-BA7A-7B21DB83CC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C6A746AD-4F58-47B7-BA7A-7B21DB83CC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69216C-D72B-44AC-9E2A-0F5B30131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8769216C-D72B-44AC-9E2A-0F5B301312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BF2F9A-2E87-4C3B-ABE5-D844032353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21BF2F9A-2E87-4C3B-ABE5-D844032353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BC2FA0-2236-4B7E-A60D-FBD018EE23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13BC2FA0-2236-4B7E-A60D-FBD018EE23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BE882E-A8C4-4D72-83AB-8A9B8CE59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4">
                                            <p:graphicEl>
                                              <a:dgm id="{C5BE882E-A8C4-4D72-83AB-8A9B8CE59E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C1D77B-DD76-4422-80CA-AEF1964F8C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85C1D77B-DD76-4422-80CA-AEF1964F8C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BB8C51-DB8D-4259-B756-9FE0C14DB6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4">
                                            <p:graphicEl>
                                              <a:dgm id="{6EBB8C51-DB8D-4259-B756-9FE0C14DB6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F38655-E476-4CFA-BF73-6EDB06BACC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4">
                                            <p:graphicEl>
                                              <a:dgm id="{E5F38655-E476-4CFA-BF73-6EDB06BACC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43D656-BB50-4F3A-AE01-73A2E7583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5243D656-BB50-4F3A-AE01-73A2E7583E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45AC94-A217-4D9C-938D-BA0E73498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7145AC94-A217-4D9C-938D-BA0E73498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2889D6-4BA6-40EC-AE54-AC71B674B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FC2889D6-4BA6-40EC-AE54-AC71B674BD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1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FB925E-CD38-481E-9A8D-23A4C8F48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2000"/>
                                        <p:tgtEl>
                                          <p:spTgt spid="4">
                                            <p:graphicEl>
                                              <a:dgm id="{30FB925E-CD38-481E-9A8D-23A4C8F48A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C1F6FD-022A-4498-B391-68DFE7134A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A6C1F6FD-022A-4498-B391-68DFE7134A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166662-F725-4974-A62B-B27D862281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000"/>
                                        <p:tgtEl>
                                          <p:spTgt spid="4">
                                            <p:graphicEl>
                                              <a:dgm id="{2A166662-F725-4974-A62B-B27D862281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A29F88-7ACA-4FA8-92B9-79FA67A5A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00"/>
                                        <p:tgtEl>
                                          <p:spTgt spid="4">
                                            <p:graphicEl>
                                              <a:dgm id="{BCA29F88-7ACA-4FA8-92B9-79FA67A5AC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8CEC29-9256-464D-BCF3-2EA053333E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0"/>
                                        <p:tgtEl>
                                          <p:spTgt spid="4">
                                            <p:graphicEl>
                                              <a:dgm id="{368CEC29-9256-464D-BCF3-2EA053333E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75225F-5B6A-482D-8FB4-F0BF7AF7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000"/>
                                        <p:tgtEl>
                                          <p:spTgt spid="4">
                                            <p:graphicEl>
                                              <a:dgm id="{2275225F-5B6A-482D-8FB4-F0BF7AF73C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EDCC73-FF96-44EF-A773-C3659C1E7C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000"/>
                                        <p:tgtEl>
                                          <p:spTgt spid="4">
                                            <p:graphicEl>
                                              <a:dgm id="{57EDCC73-FF96-44EF-A773-C3659C1E7C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08" y="274638"/>
            <a:ext cx="6497392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D60093"/>
                </a:solidFill>
              </a:rPr>
              <a:t>Содержание подвижной игры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263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605048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EBB215-3833-4C9B-8CC9-195FC1B9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">
                                            <p:graphicEl>
                                              <a:dgm id="{07EBB215-3833-4C9B-8CC9-195FC1B9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>
                                            <p:graphicEl>
                                              <a:dgm id="{07EBB215-3833-4C9B-8CC9-195FC1B9C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D2A547-9C07-4CDC-BE8A-1FFAD4CD4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graphicEl>
                                              <a:dgm id="{52D2A547-9C07-4CDC-BE8A-1FFAD4CD4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graphicEl>
                                              <a:dgm id="{52D2A547-9C07-4CDC-BE8A-1FFAD4CD4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E6214E-715E-44AF-830F-7BCF87C23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graphicEl>
                                              <a:dgm id="{4FE6214E-715E-44AF-830F-7BCF87C23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>
                                            <p:graphicEl>
                                              <a:dgm id="{4FE6214E-715E-44AF-830F-7BCF87C23B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D76E2A-0AB0-4100-8639-D6C00804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4">
                                            <p:graphicEl>
                                              <a:dgm id="{0AD76E2A-0AB0-4100-8639-D6C00804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4">
                                            <p:graphicEl>
                                              <a:dgm id="{0AD76E2A-0AB0-4100-8639-D6C00804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336957-78A4-40CF-90B9-34E262881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4">
                                            <p:graphicEl>
                                              <a:dgm id="{55336957-78A4-40CF-90B9-34E262881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4">
                                            <p:graphicEl>
                                              <a:dgm id="{55336957-78A4-40CF-90B9-34E2628810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854285-0B3E-4803-8F39-6BEF81E01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">
                                            <p:graphicEl>
                                              <a:dgm id="{F0854285-0B3E-4803-8F39-6BEF81E01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4">
                                            <p:graphicEl>
                                              <a:dgm id="{F0854285-0B3E-4803-8F39-6BEF81E015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организации подвижных игр учитываются возрастные и индивидуальные особенности детей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756296"/>
            <a:ext cx="3005137" cy="22526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246" y="1826079"/>
            <a:ext cx="2910505" cy="21828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230658"/>
            <a:ext cx="3005137" cy="22538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295" y="4230658"/>
            <a:ext cx="2910505" cy="218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72318"/>
      </p:ext>
    </p:extLst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подборе подвижных игр учитывается и сезонная специфика.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362" y="1417638"/>
            <a:ext cx="3374265" cy="25312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998" y="1417638"/>
            <a:ext cx="3375038" cy="2531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65" y="4090902"/>
            <a:ext cx="3399696" cy="24386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998" y="4090902"/>
            <a:ext cx="3375038" cy="253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9309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EAAF3DBA-7215-445D-99FC-7FC010B6E200}" vid="{27824173-1955-4D64-A956-522317F2BD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507</TotalTime>
  <Words>563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Тема3</vt:lpstr>
      <vt:lpstr>Подвижная игра</vt:lpstr>
      <vt:lpstr>Игра</vt:lpstr>
      <vt:lpstr>Презентация PowerPoint</vt:lpstr>
      <vt:lpstr>Для дошкольников подвижные игры являются жизненной потребностью. С их помощью решаются самые разнообразные задачи: образовательные, воспитательные и оздоровительные. В процессе игр создаются благоприятные условия для развития и совершенствования моторики детей, формирования нравственных качеств, а также привычек и навыков жизни в коллективе.    </vt:lpstr>
      <vt:lpstr>По степени воздействия на организм  подвижные игры делятся:</vt:lpstr>
      <vt:lpstr>Классификации  подвижных игр </vt:lpstr>
      <vt:lpstr>Содержание подвижной игры</vt:lpstr>
      <vt:lpstr>В организации подвижных игр учитываются возрастные и индивидуальные особенности детей</vt:lpstr>
      <vt:lpstr>В подборе подвижных игр учитывается и сезонная специфика.</vt:lpstr>
      <vt:lpstr>Следует помнить о многообразии игр, которые различаются по движениям (с ходьбой, бегом, прыжками, метанием, лазанием и т.д.). Все эти игры отражены в картотеке. Чтобы подвижные игры не утратили своей ценности и активнее использовались педагогами в работе с дошкольниками, необходимо владеть приемами их проведения и знать много игр. Содержание игр постоянно пополняется, на страницах журналов и методической литературы.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Подвижная игра</dc:title>
  <dc:creator>Admin</dc:creator>
  <cp:lastModifiedBy>Admin</cp:lastModifiedBy>
  <cp:revision>40</cp:revision>
  <dcterms:created xsi:type="dcterms:W3CDTF">2013-09-16T06:14:53Z</dcterms:created>
  <dcterms:modified xsi:type="dcterms:W3CDTF">2016-11-24T18:39:17Z</dcterms:modified>
</cp:coreProperties>
</file>