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66800" y="304800"/>
            <a:ext cx="7772400" cy="3048000"/>
          </a:xfrm>
          <a:solidFill>
            <a:schemeClr val="accent5">
              <a:lumMod val="60000"/>
              <a:lumOff val="40000"/>
              <a:alpha val="80000"/>
            </a:schemeClr>
          </a:solidFill>
        </p:spPr>
        <p:txBody>
          <a:bodyPr>
            <a:normAutofit fontScale="90000"/>
          </a:bodyPr>
          <a:lstStyle/>
          <a:p>
            <a:pPr algn="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“Учитесь, читайте, размышляйте и извлекайте из всего самое полезное”. 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(Н.И. Пирогов)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990600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Внимание!!!!!!!!!!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457200"/>
            <a:ext cx="8229600" cy="4525963"/>
          </a:xfrm>
          <a:solidFill>
            <a:schemeClr val="accent5">
              <a:lumMod val="60000"/>
              <a:lumOff val="40000"/>
              <a:alpha val="85000"/>
            </a:schemeClr>
          </a:solidFill>
        </p:spPr>
        <p:txBody>
          <a:bodyPr/>
          <a:lstStyle/>
          <a:p>
            <a:pPr>
              <a:buNone/>
            </a:pPr>
            <a:r>
              <a:rPr lang="ru-RU" dirty="0" smtClean="0"/>
              <a:t>   1.Живая природа        2. Неживая природа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А. Вода; Б. Животные; В. Бактерии; Г. Горные породы; Д. Грибы; Е. Воздух; Ж. Растения; З.Тепло; И.Почва.</a:t>
            </a:r>
          </a:p>
          <a:p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4114800" y="685800"/>
            <a:ext cx="0" cy="2133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457201"/>
            <a:ext cx="8229600" cy="3657600"/>
          </a:xfrm>
          <a:solidFill>
            <a:schemeClr val="accent5">
              <a:lumMod val="60000"/>
              <a:lumOff val="40000"/>
              <a:alpha val="85000"/>
            </a:schemeClr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1.Живая природа        2. Неживая природа</a:t>
            </a:r>
          </a:p>
          <a:p>
            <a:r>
              <a:rPr lang="ru-RU" dirty="0" smtClean="0"/>
              <a:t>Б. Животные;                          А. Вода; </a:t>
            </a:r>
          </a:p>
          <a:p>
            <a:r>
              <a:rPr lang="ru-RU" dirty="0" smtClean="0"/>
              <a:t>В. Бактерии;                    Г. Горные породы; </a:t>
            </a:r>
          </a:p>
          <a:p>
            <a:r>
              <a:rPr lang="ru-RU" dirty="0" smtClean="0"/>
              <a:t>Д. Грибы;                                 Е. Воздух; </a:t>
            </a:r>
          </a:p>
          <a:p>
            <a:r>
              <a:rPr lang="ru-RU" dirty="0" smtClean="0"/>
              <a:t>Ж. Растения;                           З.Тепло;</a:t>
            </a:r>
          </a:p>
          <a:p>
            <a:pPr>
              <a:buNone/>
            </a:pPr>
            <a:r>
              <a:rPr lang="ru-RU" dirty="0" smtClean="0"/>
              <a:t>                                                       И.Почва.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4114800" y="685800"/>
            <a:ext cx="0" cy="2133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60000"/>
              <a:lumOff val="40000"/>
              <a:alpha val="80000"/>
            </a:schemeClr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Основные свойства живых организмов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4600" y="1600200"/>
            <a:ext cx="4038600" cy="4525963"/>
          </a:xfrm>
          <a:solidFill>
            <a:srgbClr val="92D050">
              <a:alpha val="76000"/>
            </a:srgbClr>
          </a:solidFill>
        </p:spPr>
        <p:txBody>
          <a:bodyPr>
            <a:normAutofit lnSpcReduction="10000"/>
          </a:bodyPr>
          <a:lstStyle/>
          <a:p>
            <a:r>
              <a:rPr lang="ru-RU" dirty="0" smtClean="0"/>
              <a:t>Обмен веществ</a:t>
            </a:r>
          </a:p>
          <a:p>
            <a:r>
              <a:rPr lang="ru-RU" dirty="0" smtClean="0"/>
              <a:t>Питание</a:t>
            </a:r>
          </a:p>
          <a:p>
            <a:r>
              <a:rPr lang="ru-RU" dirty="0" smtClean="0"/>
              <a:t>Выделение</a:t>
            </a:r>
          </a:p>
          <a:p>
            <a:r>
              <a:rPr lang="ru-RU" dirty="0" smtClean="0"/>
              <a:t>Дыхание</a:t>
            </a:r>
          </a:p>
          <a:p>
            <a:r>
              <a:rPr lang="ru-RU" dirty="0" smtClean="0"/>
              <a:t>Рост и развитие</a:t>
            </a:r>
          </a:p>
          <a:p>
            <a:r>
              <a:rPr lang="ru-RU" dirty="0" smtClean="0"/>
              <a:t>Раздражимость</a:t>
            </a:r>
          </a:p>
          <a:p>
            <a:r>
              <a:rPr lang="ru-RU" dirty="0" smtClean="0"/>
              <a:t>Подвижность</a:t>
            </a:r>
          </a:p>
          <a:p>
            <a:r>
              <a:rPr lang="ru-RU" dirty="0" smtClean="0"/>
              <a:t>Размножение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2D050">
              <a:alpha val="78000"/>
            </a:srgbClr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Какая наука изучает живые организмы?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9200" y="2590800"/>
            <a:ext cx="5943600" cy="1371600"/>
          </a:xfrm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pPr>
              <a:buNone/>
            </a:pPr>
            <a:r>
              <a:rPr lang="ru-RU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Биология</a:t>
            </a:r>
            <a:endParaRPr lang="ru-RU" sz="7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62000" y="1828800"/>
            <a:ext cx="7447553" cy="92333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>
                <a:lumMod val="40000"/>
                <a:lumOff val="60000"/>
              </a:schemeClr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Науки о живой природе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62000" y="0"/>
            <a:ext cx="7447553" cy="707886"/>
          </a:xfrm>
          <a:prstGeom prst="rect">
            <a:avLst/>
          </a:prstGeom>
          <a:solidFill>
            <a:schemeClr val="accent2"/>
          </a:solidFill>
          <a:ln>
            <a:solidFill>
              <a:schemeClr val="accent2">
                <a:lumMod val="40000"/>
                <a:lumOff val="60000"/>
              </a:schemeClr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/>
                <a:solidFill>
                  <a:schemeClr val="accent3"/>
                </a:solidFill>
                <a:effectLst/>
              </a:rPr>
              <a:t>Науки о живой природе</a:t>
            </a:r>
            <a:endParaRPr lang="ru-RU" sz="4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0" y="685800"/>
          <a:ext cx="9144000" cy="58952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  <a:gridCol w="3048000"/>
              </a:tblGrid>
              <a:tr h="774608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Название науки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Перевод с греческого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Что изучает</a:t>
                      </a:r>
                      <a:endParaRPr lang="ru-RU" sz="2400" dirty="0"/>
                    </a:p>
                  </a:txBody>
                  <a:tcPr/>
                </a:tc>
              </a:tr>
              <a:tr h="33951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951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951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951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951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951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3951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951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951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951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951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951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951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951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62000" y="0"/>
            <a:ext cx="7447553" cy="707886"/>
          </a:xfrm>
          <a:prstGeom prst="rect">
            <a:avLst/>
          </a:prstGeom>
          <a:solidFill>
            <a:schemeClr val="accent2"/>
          </a:solidFill>
          <a:ln>
            <a:solidFill>
              <a:schemeClr val="accent2">
                <a:lumMod val="40000"/>
                <a:lumOff val="60000"/>
              </a:schemeClr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/>
                <a:solidFill>
                  <a:schemeClr val="accent3"/>
                </a:solidFill>
                <a:effectLst/>
              </a:rPr>
              <a:t>Науки о живой природе</a:t>
            </a:r>
            <a:endParaRPr lang="ru-RU" sz="4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0" y="685800"/>
          <a:ext cx="9144000" cy="62610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  <a:gridCol w="3048000"/>
              </a:tblGrid>
              <a:tr h="774608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Название науки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Перевод с греческого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Что изучает</a:t>
                      </a:r>
                      <a:endParaRPr lang="ru-RU" sz="2400" dirty="0"/>
                    </a:p>
                  </a:txBody>
                  <a:tcPr/>
                </a:tc>
              </a:tr>
              <a:tr h="339519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Протистология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«самый первый»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Наука о простейших</a:t>
                      </a:r>
                      <a:endParaRPr lang="ru-RU" b="1" dirty="0"/>
                    </a:p>
                  </a:txBody>
                  <a:tcPr/>
                </a:tc>
              </a:tr>
              <a:tr h="33951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951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951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951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951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951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3951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951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951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951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951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951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951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951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62000" y="0"/>
            <a:ext cx="7447553" cy="707886"/>
          </a:xfrm>
          <a:prstGeom prst="rect">
            <a:avLst/>
          </a:prstGeom>
          <a:solidFill>
            <a:schemeClr val="accent2"/>
          </a:solidFill>
          <a:ln>
            <a:solidFill>
              <a:schemeClr val="accent2">
                <a:lumMod val="40000"/>
                <a:lumOff val="60000"/>
              </a:schemeClr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/>
                <a:solidFill>
                  <a:schemeClr val="accent3"/>
                </a:solidFill>
                <a:effectLst/>
              </a:rPr>
              <a:t>Науки о живой природе</a:t>
            </a:r>
            <a:endParaRPr lang="ru-RU" sz="4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0" y="685800"/>
          <a:ext cx="9144000" cy="62610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  <a:gridCol w="3048000"/>
              </a:tblGrid>
              <a:tr h="774608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Название науки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Перевод с греческого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Что изучает</a:t>
                      </a:r>
                      <a:endParaRPr lang="ru-RU" sz="2400" dirty="0"/>
                    </a:p>
                  </a:txBody>
                  <a:tcPr/>
                </a:tc>
              </a:tr>
              <a:tr h="339519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Протистология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«самый первый»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Наука о простейших</a:t>
                      </a:r>
                      <a:endParaRPr lang="ru-RU" b="1" dirty="0"/>
                    </a:p>
                  </a:txBody>
                  <a:tcPr/>
                </a:tc>
              </a:tr>
              <a:tr h="339519">
                <a:tc>
                  <a:txBody>
                    <a:bodyPr/>
                    <a:lstStyle/>
                    <a:p>
                      <a:pPr marL="0" algn="ctr" defTabSz="914400" rtl="0" latinLnBrk="0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Ботаника</a:t>
                      </a:r>
                      <a:endParaRPr lang="ru-RU" sz="18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9519">
                <a:tc>
                  <a:txBody>
                    <a:bodyPr/>
                    <a:lstStyle/>
                    <a:p>
                      <a:pPr marL="0" algn="ctr" defTabSz="914400" rtl="0" latinLnBrk="0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Физиология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9519">
                <a:tc>
                  <a:txBody>
                    <a:bodyPr/>
                    <a:lstStyle/>
                    <a:p>
                      <a:pPr marL="0" algn="ctr" defTabSz="914400" rtl="0" latinLnBrk="0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Анатомия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9519">
                <a:tc>
                  <a:txBody>
                    <a:bodyPr/>
                    <a:lstStyle/>
                    <a:p>
                      <a:pPr marL="0" algn="ctr" defTabSz="914400" rtl="0" latinLnBrk="0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Бактериология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9519">
                <a:tc>
                  <a:txBody>
                    <a:bodyPr/>
                    <a:lstStyle/>
                    <a:p>
                      <a:pPr marL="0" algn="ctr" defTabSz="914400" rtl="0" latinLnBrk="0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Микология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9519">
                <a:tc>
                  <a:txBody>
                    <a:bodyPr/>
                    <a:lstStyle/>
                    <a:p>
                      <a:pPr marL="0" algn="ctr" defTabSz="914400" rtl="0" latinLnBrk="0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Ихтиология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39519">
                <a:tc>
                  <a:txBody>
                    <a:bodyPr/>
                    <a:lstStyle/>
                    <a:p>
                      <a:pPr marL="0" algn="ctr" defTabSz="914400" rtl="0" latinLnBrk="0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Цитология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9519">
                <a:tc>
                  <a:txBody>
                    <a:bodyPr/>
                    <a:lstStyle/>
                    <a:p>
                      <a:pPr marL="0" algn="ctr" defTabSz="914400" rtl="0" latinLnBrk="0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Зоология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9519">
                <a:tc>
                  <a:txBody>
                    <a:bodyPr/>
                    <a:lstStyle/>
                    <a:p>
                      <a:pPr marL="0" algn="ctr" defTabSz="914400" rtl="0" latinLnBrk="0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Орнитология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9519">
                <a:tc>
                  <a:txBody>
                    <a:bodyPr/>
                    <a:lstStyle/>
                    <a:p>
                      <a:pPr marL="0" algn="ctr" defTabSz="914400" rtl="0" latinLnBrk="0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Энтомология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9519">
                <a:tc>
                  <a:txBody>
                    <a:bodyPr/>
                    <a:lstStyle/>
                    <a:p>
                      <a:pPr marL="0" algn="ctr" defTabSz="914400" rtl="0" latinLnBrk="0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Териология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9519">
                <a:tc>
                  <a:txBody>
                    <a:bodyPr/>
                    <a:lstStyle/>
                    <a:p>
                      <a:pPr marL="0" algn="ctr" defTabSz="914400" rtl="0" latinLnBrk="0"/>
                      <a:r>
                        <a:rPr lang="ru-RU" sz="18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Калеоптерология</a:t>
                      </a:r>
                      <a:endParaRPr lang="ru-RU" sz="18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9519">
                <a:tc>
                  <a:txBody>
                    <a:bodyPr/>
                    <a:lstStyle/>
                    <a:p>
                      <a:pPr marL="0" algn="ctr" defTabSz="914400" rtl="0" latinLnBrk="0"/>
                      <a:r>
                        <a:rPr lang="ru-RU" sz="18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Мирмекология</a:t>
                      </a:r>
                      <a:endParaRPr lang="ru-RU" sz="18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9519">
                <a:tc>
                  <a:txBody>
                    <a:bodyPr/>
                    <a:lstStyle/>
                    <a:p>
                      <a:pPr marL="0" algn="ctr" defTabSz="914400" rtl="0" latinLnBrk="0"/>
                      <a:r>
                        <a:rPr lang="ru-RU" sz="18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Лепидоптерология</a:t>
                      </a:r>
                      <a:endParaRPr lang="ru-RU" sz="18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188</Words>
  <Application>Microsoft Office PowerPoint</Application>
  <PresentationFormat>Экран (4:3)</PresentationFormat>
  <Paragraphs>61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Office Theme</vt:lpstr>
      <vt:lpstr>“Учитесь, читайте, размышляйте и извлекайте из всего самое полезное”.  (Н.И. Пирогов) </vt:lpstr>
      <vt:lpstr>Слайд 2</vt:lpstr>
      <vt:lpstr>Слайд 3</vt:lpstr>
      <vt:lpstr>Основные свойства живых организмов</vt:lpstr>
      <vt:lpstr>Какая наука изучает живые организмы?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“Учитесь, читайте, размышляйте и извлекайте из всего самое полезное”.  (Н.И. Пирогов) </dc:title>
  <dc:creator>Анютка</dc:creator>
  <cp:lastModifiedBy>Анютка</cp:lastModifiedBy>
  <cp:revision>6</cp:revision>
  <dcterms:created xsi:type="dcterms:W3CDTF">2016-09-13T16:54:50Z</dcterms:created>
  <dcterms:modified xsi:type="dcterms:W3CDTF">2016-11-24T07:30:04Z</dcterms:modified>
</cp:coreProperties>
</file>