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7030A0"/>
                </a:solidFill>
                <a:latin typeface="Book Antiqua" pitchFamily="18" charset="0"/>
              </a:rPr>
              <a:t>Объемные цветы. </a:t>
            </a:r>
            <a:endParaRPr lang="ru-RU" sz="9600" dirty="0">
              <a:solidFill>
                <a:srgbClr val="7030A0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1.bp.blogspot.com/-ZBpuXygU5IQ/VKfrZkwpjnI/AAAAAAAAXPQ/1ucdhQam8pQ/s1600/floral-pop-up-card-spri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8358246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1.bp.blogspot.com/-Sx1ZrLyTz-M/VKfsI9Cir7I/AAAAAAAAXPk/UI0xkEHgv4o/s1600/floral-pop-up-card-spring1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814393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Объемные цветы. 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Объемные цветы. </dc:title>
  <dc:creator>Я</dc:creator>
  <cp:lastModifiedBy>Я</cp:lastModifiedBy>
  <cp:revision>1</cp:revision>
  <dcterms:created xsi:type="dcterms:W3CDTF">2016-11-23T20:44:35Z</dcterms:created>
  <dcterms:modified xsi:type="dcterms:W3CDTF">2016-11-23T20:47:53Z</dcterms:modified>
</cp:coreProperties>
</file>