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82" r:id="rId4"/>
    <p:sldId id="284" r:id="rId5"/>
    <p:sldId id="271" r:id="rId6"/>
    <p:sldId id="283" r:id="rId7"/>
    <p:sldId id="259" r:id="rId8"/>
    <p:sldId id="265" r:id="rId9"/>
    <p:sldId id="261" r:id="rId10"/>
    <p:sldId id="285" r:id="rId11"/>
    <p:sldId id="263" r:id="rId12"/>
    <p:sldId id="280" r:id="rId13"/>
    <p:sldId id="268" r:id="rId14"/>
    <p:sldId id="27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3A39E-42BB-46FB-A717-11F2A3E479C6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FC736-0B9B-4DF0-A74A-06B7D84B1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7AE95-4C22-4CCD-8B41-361EA796FDE7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730A4-0FBD-4791-A3C8-77FC17782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57C26-EACC-4DED-885D-D95182B59078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5D4F8-60DF-4AC9-8BAE-58A897DA4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837E9-3D83-48EC-A96C-1FEA828D991D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2ACCC-43BD-4BE3-8674-478E0DEB2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3D614-8986-49FE-B7D5-227D95DD85EF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74BEF-8335-4F40-B26A-4DD47A80A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07071-08B8-4C7E-B376-027C75781020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2D8F6-F261-4529-86AF-75BD6E3F4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131F8-41B1-4469-8D37-A6C193C03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32893-2DC3-4723-8A35-4A0CC88B0CC3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603B-1B8B-4DC3-966E-B93549E533EA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45086-C9CA-4172-93A0-0946C4269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4C6B9-0172-472F-9F7D-1DD2D92C2A07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84388-64DD-414D-836C-7DF1CD26F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3F31C-8112-4DB5-AEC3-3E3020E72615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493B-32D9-492E-A141-C715F6E8D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6A6F8-3848-4A9C-952F-446714777A74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63CAA-98B3-4DEA-B2A8-C62AEF1F8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2F1838-9180-42C7-986E-22909C84D774}" type="datetimeFigureOut">
              <a:rPr lang="ru-RU"/>
              <a:pPr>
                <a:defRPr/>
              </a:pPr>
              <a:t>15.11.2016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257435-3BE0-40D2-9825-993A7FA7B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13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>
    <p:zoom dir="in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8C3836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A94543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A94543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8305800" cy="271464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smtClean="0">
                <a:solidFill>
                  <a:srgbClr val="0070C0"/>
                </a:solidFill>
              </a:rPr>
              <a:t>Первые друзья </a:t>
            </a:r>
            <a:br>
              <a:rPr lang="ru-RU" sz="8000" smtClean="0">
                <a:solidFill>
                  <a:srgbClr val="0070C0"/>
                </a:solidFill>
              </a:rPr>
            </a:br>
            <a:r>
              <a:rPr lang="ru-RU" sz="8000" smtClean="0">
                <a:solidFill>
                  <a:srgbClr val="0070C0"/>
                </a:solidFill>
              </a:rPr>
              <a:t>человека</a:t>
            </a:r>
            <a:endParaRPr lang="ru-RU" sz="800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-214338"/>
            <a:ext cx="8229600" cy="1219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6" descr="C:\Users\home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14356"/>
            <a:ext cx="740926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200024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0070C0"/>
                </a:solidFill>
              </a:rPr>
              <a:t>А когда </a:t>
            </a:r>
            <a:r>
              <a:rPr lang="ru-RU" sz="4000" dirty="0" smtClean="0">
                <a:solidFill>
                  <a:srgbClr val="0070C0"/>
                </a:solidFill>
              </a:rPr>
              <a:t>домашними стали козы, овцы, коровы – собака помогала Человеку пасти их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4786313" y="357188"/>
            <a:ext cx="3857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5364" name="Picture 5" descr="C:\Users\home\Desktop\9210d0a2c125516cfa9987468369825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66" y="2071678"/>
            <a:ext cx="6485106" cy="4401853"/>
          </a:xfr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4307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С того момента, как человек приручил животных, они всегда ему помогали:  совершать дальние переходы.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2" descr="C:\Users\home\Desktop\115_1000005Krege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0070C0"/>
                </a:solidFill>
              </a:rPr>
              <a:t>давали продукты </a:t>
            </a:r>
            <a:r>
              <a:rPr lang="ru-RU" sz="4400" dirty="0" smtClean="0">
                <a:solidFill>
                  <a:srgbClr val="0070C0"/>
                </a:solidFill>
              </a:rPr>
              <a:t>питания,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home\Desktop\7987155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6381193" cy="4791091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0070C0"/>
                </a:solidFill>
              </a:rPr>
              <a:t>несли пограничную службу.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home\Desktop\40141_ima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7070153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214314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err="1" smtClean="0">
                <a:solidFill>
                  <a:srgbClr val="0070C0"/>
                </a:solidFill>
              </a:rPr>
              <a:t>Давным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4400" dirty="0" smtClean="0">
                <a:solidFill>
                  <a:srgbClr val="0070C0"/>
                </a:solidFill>
              </a:rPr>
              <a:t>-  давно жили на Земле  </a:t>
            </a: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Человек</a:t>
            </a: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04" y="1714488"/>
            <a:ext cx="6223649" cy="485776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0070C0"/>
                </a:solidFill>
              </a:rPr>
              <a:t>И много разных животных</a:t>
            </a:r>
            <a:endParaRPr lang="ru-RU" sz="4000" dirty="0"/>
          </a:p>
        </p:txBody>
      </p:sp>
      <p:pic>
        <p:nvPicPr>
          <p:cNvPr id="7" name="Picture 2" descr="C:\Users\home\Desktop\картинки животных\fbf34bdd90106f066ae24b9d497872d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1357298"/>
            <a:ext cx="8398397" cy="4714908"/>
          </a:xfrm>
          <a:noFill/>
        </p:spPr>
      </p:pic>
    </p:spTree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z="4400" dirty="0" smtClean="0">
                <a:solidFill>
                  <a:srgbClr val="0070C0"/>
                </a:solidFill>
              </a:rPr>
              <a:t>и были эти животные дикими.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4" name="Picture 3" descr="C:\Users\home\Desktop\картинки животных\tarpan-vymershaja-nizkoroslaja-loshad-animalreader.ru-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60844"/>
            <a:ext cx="6754863" cy="506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2880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0070C0"/>
                </a:solidFill>
              </a:rPr>
              <a:t>Люди охотились на хищных животных, используя для этого палки, дубинки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Ohota-pervobytnyh-lyudej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000240"/>
            <a:ext cx="6390809" cy="450057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0070C0"/>
                </a:solidFill>
              </a:rPr>
              <a:t>и большие камни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10243" name="Picture 2" descr="C:\Users\home\Desktop\на презентацию\1398178738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24" y="1357298"/>
            <a:ext cx="7353300" cy="5122863"/>
          </a:xfrm>
          <a:noFill/>
        </p:spPr>
      </p:pic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35732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spc="0" dirty="0" smtClean="0">
                <a:ln w="12700">
                  <a:solidFill>
                    <a:schemeClr val="bg2"/>
                  </a:solidFill>
                  <a:prstDash val="solid"/>
                </a:ln>
                <a:solidFill>
                  <a:schemeClr val="bg2"/>
                </a:solidFill>
                <a:effectLst/>
              </a:rPr>
              <a:t>Опасаясь за свою жизнь он стал подкармливать волков.</a:t>
            </a:r>
            <a:endParaRPr lang="ru-RU" sz="4000" spc="0" dirty="0">
              <a:ln w="12700">
                <a:solidFill>
                  <a:schemeClr val="bg2"/>
                </a:solidFill>
                <a:prstDash val="solid"/>
              </a:ln>
              <a:solidFill>
                <a:schemeClr val="bg2"/>
              </a:solidFill>
              <a:effectLst/>
            </a:endParaRPr>
          </a:p>
        </p:txBody>
      </p:sp>
      <p:pic>
        <p:nvPicPr>
          <p:cNvPr id="12291" name="Picture 5" descr="C:\Users\home\Desktop\1447923397_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786" y="1785926"/>
            <a:ext cx="7867459" cy="4429156"/>
          </a:xfr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5" name="Picture 5" descr="C:\Users\home\Desktop\original_aa12aa90f7a2ddbf12f4881aa4e6d8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2976" y="1928802"/>
            <a:ext cx="6893732" cy="4595821"/>
          </a:xfrm>
          <a:noFill/>
        </p:spPr>
      </p:pic>
      <p:sp>
        <p:nvSpPr>
          <p:cNvPr id="8" name="TextBox 7"/>
          <p:cNvSpPr txBox="1"/>
          <p:nvPr/>
        </p:nvSpPr>
        <p:spPr>
          <a:xfrm>
            <a:off x="285720" y="1"/>
            <a:ext cx="85725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 smtClean="0">
                <a:ln w="12700">
                  <a:solidFill>
                    <a:schemeClr val="bg2"/>
                  </a:solidFill>
                  <a:prstDash val="solid"/>
                </a:ln>
                <a:solidFill>
                  <a:srgbClr val="0070C0"/>
                </a:solidFill>
                <a:latin typeface="+mj-lt"/>
              </a:rPr>
              <a:t>При </a:t>
            </a:r>
            <a:r>
              <a:rPr lang="ru-RU" sz="3600" dirty="0">
                <a:ln w="12700">
                  <a:solidFill>
                    <a:schemeClr val="bg2"/>
                  </a:solidFill>
                  <a:prstDash val="solid"/>
                </a:ln>
                <a:solidFill>
                  <a:srgbClr val="0070C0"/>
                </a:solidFill>
                <a:latin typeface="+mj-lt"/>
              </a:rPr>
              <a:t>их приближении собаки издавали тревожные звуки, тем самым предупреждая людей об опасности.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571500" y="0"/>
            <a:ext cx="81438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>
                <a:latin typeface="+mj-lt"/>
              </a:rPr>
              <a:t> 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Следующим шагом было </a:t>
            </a: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участие одомашненных животных  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охоте вместе с человеком.</a:t>
            </a:r>
          </a:p>
        </p:txBody>
      </p:sp>
      <p:pic>
        <p:nvPicPr>
          <p:cNvPr id="7" name="Picture 5" descr="C:\Users\home\Desktop\Dog_frnd-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14" y="1857364"/>
            <a:ext cx="6760813" cy="4572000"/>
          </a:xfr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441</TotalTime>
  <Words>53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Первые друзья  человека</vt:lpstr>
      <vt:lpstr>         Давным -  давно жили на Земле   Человек </vt:lpstr>
      <vt:lpstr>И много разных животных</vt:lpstr>
      <vt:lpstr> и были эти животные дикими.</vt:lpstr>
      <vt:lpstr>Люди охотились на хищных животных, используя для этого палки, дубинки</vt:lpstr>
      <vt:lpstr>и большие камни</vt:lpstr>
      <vt:lpstr>Опасаясь за свою жизнь он стал подкармливать волков.</vt:lpstr>
      <vt:lpstr> </vt:lpstr>
      <vt:lpstr> </vt:lpstr>
      <vt:lpstr>Слайд 10</vt:lpstr>
      <vt:lpstr> А когда домашними стали козы, овцы, коровы – собака помогала Человеку пасти их </vt:lpstr>
      <vt:lpstr> С того момента, как человек приручил животных, они всегда ему помогали:  совершать дальние переходы. </vt:lpstr>
      <vt:lpstr> давали продукты питания,</vt:lpstr>
      <vt:lpstr> несли пограничную службу.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Первобытный человек</dc:title>
  <dc:creator>Оксана</dc:creator>
  <cp:lastModifiedBy>home</cp:lastModifiedBy>
  <cp:revision>42</cp:revision>
  <dcterms:created xsi:type="dcterms:W3CDTF">2009-09-16T18:40:06Z</dcterms:created>
  <dcterms:modified xsi:type="dcterms:W3CDTF">2016-11-15T18:07:07Z</dcterms:modified>
</cp:coreProperties>
</file>