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8" r:id="rId9"/>
  </p:sldIdLst>
  <p:sldSz cx="6858000" cy="9144000" type="screen4x3"/>
  <p:notesSz cx="6881813" cy="96615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1494" y="-84"/>
      </p:cViewPr>
      <p:guideLst>
        <p:guide orient="horz" pos="3043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A8F95-2A40-4780-8295-38B4C39CDEEA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177338"/>
            <a:ext cx="29829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97313" y="9177338"/>
            <a:ext cx="2982912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6549C-5438-401C-A615-1BE0F6C0B7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061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r">
              <a:defRPr sz="1200"/>
            </a:lvl1pPr>
          </a:lstStyle>
          <a:p>
            <a:fld id="{93009CBB-79DA-4140-898D-F1665B0FFC25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23900"/>
            <a:ext cx="271780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31" tIns="47265" rIns="94531" bIns="4726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589225"/>
            <a:ext cx="5505450" cy="4347686"/>
          </a:xfrm>
          <a:prstGeom prst="rect">
            <a:avLst/>
          </a:prstGeom>
        </p:spPr>
        <p:txBody>
          <a:bodyPr vert="horz" lIns="94531" tIns="47265" rIns="94531" bIns="4726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176772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r">
              <a:defRPr sz="1200"/>
            </a:lvl1pPr>
          </a:lstStyle>
          <a:p>
            <a:fld id="{5451B561-9A23-4AC7-8684-C752BC748A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977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82800" y="723900"/>
            <a:ext cx="2717800" cy="36242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1B561-9A23-4AC7-8684-C752BC748AC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1B561-9A23-4AC7-8684-C752BC748AC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F230-7037-4C62-9986-18F65BF02389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AF19-595D-4735-B94C-253411147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F230-7037-4C62-9986-18F65BF02389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AF19-595D-4735-B94C-253411147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F230-7037-4C62-9986-18F65BF02389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AF19-595D-4735-B94C-253411147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F230-7037-4C62-9986-18F65BF02389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AF19-595D-4735-B94C-253411147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F230-7037-4C62-9986-18F65BF02389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AF19-595D-4735-B94C-253411147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F230-7037-4C62-9986-18F65BF02389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AF19-595D-4735-B94C-253411147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F230-7037-4C62-9986-18F65BF02389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AF19-595D-4735-B94C-253411147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F230-7037-4C62-9986-18F65BF02389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AF19-595D-4735-B94C-253411147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F230-7037-4C62-9986-18F65BF02389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AF19-595D-4735-B94C-253411147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F230-7037-4C62-9986-18F65BF02389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AF19-595D-4735-B94C-253411147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FF230-7037-4C62-9986-18F65BF02389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5AF19-595D-4735-B94C-253411147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FF230-7037-4C62-9986-18F65BF02389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5AF19-595D-4735-B94C-253411147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656" y="1187624"/>
            <a:ext cx="6048672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Методическое пособие </a:t>
            </a:r>
          </a:p>
          <a:p>
            <a:r>
              <a:rPr lang="ru-RU" sz="4000" dirty="0" smtClean="0"/>
              <a:t>Лексическое развитие дошкольников старшего возраста</a:t>
            </a:r>
          </a:p>
          <a:p>
            <a:endParaRPr lang="ru-RU" sz="4000" dirty="0"/>
          </a:p>
          <a:p>
            <a:endParaRPr lang="ru-RU" sz="4000" dirty="0" smtClean="0"/>
          </a:p>
          <a:p>
            <a:endParaRPr lang="ru-RU" sz="4000" dirty="0"/>
          </a:p>
          <a:p>
            <a:endParaRPr lang="ru-RU" sz="4000" dirty="0" smtClean="0"/>
          </a:p>
          <a:p>
            <a:endParaRPr lang="ru-RU" sz="4000" dirty="0"/>
          </a:p>
          <a:p>
            <a:endParaRPr lang="ru-RU" sz="4000" dirty="0" smtClean="0"/>
          </a:p>
          <a:p>
            <a:r>
              <a:rPr lang="ru-RU" sz="1200" dirty="0" smtClean="0"/>
              <a:t>Выполнила: воспитатель МБОУ «Начальная школа-детский сад с.Чир-Унвд» Котенева С.М.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756303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Портал 144 - Открытое Пространство * Просмотр темы - Пространство Погоды"/>
          <p:cNvPicPr>
            <a:picLocks noChangeAspect="1" noChangeArrowheads="1"/>
          </p:cNvPicPr>
          <p:nvPr/>
        </p:nvPicPr>
        <p:blipFill>
          <a:blip r:embed="rId3"/>
          <a:srcRect b="14070"/>
          <a:stretch>
            <a:fillRect/>
          </a:stretch>
        </p:blipFill>
        <p:spPr bwMode="auto">
          <a:xfrm>
            <a:off x="928670" y="4071934"/>
            <a:ext cx="3523816" cy="4071966"/>
          </a:xfrm>
          <a:prstGeom prst="rect">
            <a:avLst/>
          </a:prstGeom>
          <a:noFill/>
        </p:spPr>
      </p:pic>
      <p:pic>
        <p:nvPicPr>
          <p:cNvPr id="1028" name="Picture 4" descr="Приобщение детей 1-3 лет к художественно-эстетической деятельности. Игра &quot;Деревья и ветер&quot; - ИГРЫ И ЗАНЯТИЯ С ДЕТЬМИ 1-3 ЛЕТ - 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79099" y="214282"/>
            <a:ext cx="2678901" cy="39394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32" y="642910"/>
            <a:ext cx="39112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Проказник</a:t>
            </a:r>
            <a:r>
              <a:rPr lang="ru-RU" dirty="0" smtClean="0"/>
              <a:t>  - ветер  прилетел,</a:t>
            </a:r>
          </a:p>
          <a:p>
            <a:r>
              <a:rPr lang="ru-RU" dirty="0" smtClean="0"/>
              <a:t>Густой листвою зашелестел.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Шалун</a:t>
            </a:r>
            <a:r>
              <a:rPr lang="ru-RU" dirty="0" smtClean="0"/>
              <a:t> цветки все оборвал,</a:t>
            </a:r>
          </a:p>
          <a:p>
            <a:r>
              <a:rPr lang="ru-RU" dirty="0" smtClean="0"/>
              <a:t>Листочки с дерева сорвал.</a:t>
            </a:r>
          </a:p>
          <a:p>
            <a:r>
              <a:rPr lang="ru-RU" dirty="0" smtClean="0"/>
              <a:t>Так разошелся </a:t>
            </a:r>
            <a:r>
              <a:rPr lang="ru-RU" dirty="0" smtClean="0">
                <a:solidFill>
                  <a:srgbClr val="FF0000"/>
                </a:solidFill>
              </a:rPr>
              <a:t>озорник</a:t>
            </a:r>
            <a:r>
              <a:rPr lang="ru-RU" dirty="0" smtClean="0"/>
              <a:t>,</a:t>
            </a:r>
          </a:p>
          <a:p>
            <a:r>
              <a:rPr lang="ru-RU" dirty="0" smtClean="0"/>
              <a:t>Что в крону дерева проник.</a:t>
            </a:r>
          </a:p>
          <a:p>
            <a:r>
              <a:rPr lang="ru-RU" dirty="0" smtClean="0"/>
              <a:t>Запутал ветки, поломал</a:t>
            </a:r>
          </a:p>
          <a:p>
            <a:r>
              <a:rPr lang="ru-RU" dirty="0" smtClean="0"/>
              <a:t>И по земле их разбросал.</a:t>
            </a:r>
          </a:p>
          <a:p>
            <a:r>
              <a:rPr lang="ru-RU" dirty="0" smtClean="0"/>
              <a:t>Набедокурил </a:t>
            </a:r>
            <a:r>
              <a:rPr lang="ru-RU" dirty="0" smtClean="0">
                <a:solidFill>
                  <a:srgbClr val="FF0000"/>
                </a:solidFill>
              </a:rPr>
              <a:t>сорванец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68462" y="4762502"/>
            <a:ext cx="20895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 тут позвал его гонец.</a:t>
            </a:r>
          </a:p>
          <a:p>
            <a:r>
              <a:rPr lang="ru-RU" dirty="0" smtClean="0"/>
              <a:t>Стрижа послали облака,</a:t>
            </a:r>
          </a:p>
          <a:p>
            <a:r>
              <a:rPr lang="ru-RU" dirty="0" smtClean="0"/>
              <a:t>Чтоб сдвинул ветер их слегка.</a:t>
            </a:r>
          </a:p>
          <a:p>
            <a:r>
              <a:rPr lang="ru-RU" dirty="0" smtClean="0"/>
              <a:t>И в небо улетел </a:t>
            </a:r>
            <a:r>
              <a:rPr lang="ru-RU" dirty="0" smtClean="0">
                <a:solidFill>
                  <a:srgbClr val="FF0000"/>
                </a:solidFill>
              </a:rPr>
              <a:t>пострел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 стриж остался и запел.</a:t>
            </a:r>
            <a:endParaRPr lang="ru-RU" dirty="0"/>
          </a:p>
        </p:txBody>
      </p:sp>
      <p:pic>
        <p:nvPicPr>
          <p:cNvPr id="1034" name="Picture 10" descr="Стрижи улетели из Москвы на юг в этом году на неделю раньше Всё не просто так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901" b="3145"/>
          <a:stretch>
            <a:fillRect/>
          </a:stretch>
        </p:blipFill>
        <p:spPr bwMode="auto">
          <a:xfrm>
            <a:off x="2214554" y="2428860"/>
            <a:ext cx="2411033" cy="258746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85794" y="285720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Проказник ветер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Долгоиграющие последств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60" y="5022941"/>
            <a:ext cx="2685836" cy="3364081"/>
          </a:xfrm>
          <a:prstGeom prst="rect">
            <a:avLst/>
          </a:prstGeom>
          <a:noFill/>
        </p:spPr>
      </p:pic>
      <p:pic>
        <p:nvPicPr>
          <p:cNvPr id="4" name="Рисунок 3" descr="Иней, деревья, зима, снег, небо, облака, луна обои, фото, картинки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90" y="285720"/>
            <a:ext cx="285749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7232" y="928662"/>
            <a:ext cx="27860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Зимушка – зима,</a:t>
            </a:r>
          </a:p>
          <a:p>
            <a:r>
              <a:rPr lang="ru-RU" dirty="0" smtClean="0"/>
              <a:t>Как ты холодна!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Ледяная </a:t>
            </a:r>
            <a:r>
              <a:rPr lang="ru-RU" dirty="0" smtClean="0"/>
              <a:t>стужа,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Мерзлая</a:t>
            </a:r>
            <a:r>
              <a:rPr lang="ru-RU" dirty="0" smtClean="0"/>
              <a:t> земля,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Леденящий </a:t>
            </a:r>
            <a:r>
              <a:rPr lang="ru-RU" dirty="0" smtClean="0"/>
              <a:t>ветер,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Хладная </a:t>
            </a:r>
            <a:r>
              <a:rPr lang="ru-RU" dirty="0" smtClean="0"/>
              <a:t>луна.</a:t>
            </a:r>
          </a:p>
          <a:p>
            <a:r>
              <a:rPr lang="ru-RU" dirty="0" smtClean="0"/>
              <a:t>День за днем </a:t>
            </a:r>
            <a:r>
              <a:rPr lang="ru-RU" dirty="0" smtClean="0">
                <a:solidFill>
                  <a:srgbClr val="FF0000"/>
                </a:solidFill>
              </a:rPr>
              <a:t>студеным,</a:t>
            </a:r>
          </a:p>
          <a:p>
            <a:r>
              <a:rPr lang="ru-RU" dirty="0" smtClean="0"/>
              <a:t>Все, мороз , снега,</a:t>
            </a:r>
          </a:p>
          <a:p>
            <a:r>
              <a:rPr lang="ru-RU" dirty="0" smtClean="0"/>
              <a:t>Иней и сугробы, </a:t>
            </a:r>
          </a:p>
          <a:p>
            <a:r>
              <a:rPr lang="ru-RU" dirty="0" smtClean="0"/>
              <a:t>Злющая пурга.</a:t>
            </a:r>
          </a:p>
          <a:p>
            <a:r>
              <a:rPr lang="ru-RU" dirty="0" smtClean="0"/>
              <a:t>Зимушка – зима,</a:t>
            </a:r>
          </a:p>
          <a:p>
            <a:r>
              <a:rPr lang="ru-RU" dirty="0" smtClean="0"/>
              <a:t>Как ты холодна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85860" y="42859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Зима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Andrew Zuckerman - Business-creative.ru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80" y="857224"/>
            <a:ext cx="1567171" cy="27860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802" y="1071538"/>
            <a:ext cx="4071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Шевелюра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есть у льва —</a:t>
            </a:r>
          </a:p>
          <a:p>
            <a:r>
              <a:rPr lang="ru-RU" dirty="0"/>
              <a:t>Очень хороша она.</a:t>
            </a:r>
          </a:p>
        </p:txBody>
      </p:sp>
      <p:pic>
        <p:nvPicPr>
          <p:cNvPr id="18440" name="Picture 8" descr="Подборки фотографий с лошадьми - самыми прекрасными созданиями на всём свете! Страница 2 &quot; Сайт о лошадях KoHuKu.ru"/>
          <p:cNvPicPr>
            <a:picLocks noChangeAspect="1" noChangeArrowheads="1"/>
          </p:cNvPicPr>
          <p:nvPr/>
        </p:nvPicPr>
        <p:blipFill>
          <a:blip r:embed="rId3"/>
          <a:srcRect l="7557" t="7550" r="16876"/>
          <a:stretch>
            <a:fillRect/>
          </a:stretch>
        </p:blipFill>
        <p:spPr bwMode="auto">
          <a:xfrm>
            <a:off x="852456" y="4857752"/>
            <a:ext cx="1933602" cy="400052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14500" y="4141114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Гривой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лошади гордятся,</a:t>
            </a:r>
          </a:p>
          <a:p>
            <a:r>
              <a:rPr lang="ru-RU" dirty="0"/>
              <a:t>И хвосты им пригодятся.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96695" y="1904982"/>
            <a:ext cx="21431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овец важны </a:t>
            </a:r>
            <a:r>
              <a:rPr lang="ru-RU" i="1" dirty="0">
                <a:solidFill>
                  <a:srgbClr val="FF0000"/>
                </a:solidFill>
              </a:rPr>
              <a:t>кудряшки</a:t>
            </a:r>
            <a:r>
              <a:rPr lang="ru-RU" dirty="0"/>
              <a:t>,</a:t>
            </a:r>
          </a:p>
          <a:p>
            <a:r>
              <a:rPr lang="ru-RU" dirty="0" smtClean="0"/>
              <a:t>Все кудрявые барашки</a:t>
            </a:r>
          </a:p>
          <a:p>
            <a:r>
              <a:rPr lang="ru-RU" dirty="0" smtClean="0"/>
              <a:t>В </a:t>
            </a:r>
            <a:r>
              <a:rPr lang="ru-RU" dirty="0"/>
              <a:t>нежных </a:t>
            </a:r>
            <a:r>
              <a:rPr lang="ru-RU" i="1" dirty="0"/>
              <a:t>завитках</a:t>
            </a:r>
            <a:r>
              <a:rPr lang="ru-RU" dirty="0"/>
              <a:t> </a:t>
            </a:r>
            <a:r>
              <a:rPr lang="ru-RU" dirty="0" smtClean="0"/>
              <a:t>ягнята</a:t>
            </a:r>
            <a:endParaRPr lang="ru-RU" dirty="0"/>
          </a:p>
          <a:p>
            <a:r>
              <a:rPr lang="ru-RU" dirty="0"/>
              <a:t>Очень малые ребята.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14686" y="8001024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Космами</a:t>
            </a:r>
            <a:r>
              <a:rPr lang="ru-RU" dirty="0"/>
              <a:t> трясет медведь.</a:t>
            </a:r>
          </a:p>
          <a:p>
            <a:r>
              <a:rPr lang="ru-RU" dirty="0"/>
              <a:t>Как медведю не реветь!</a:t>
            </a:r>
          </a:p>
        </p:txBody>
      </p:sp>
      <p:pic>
        <p:nvPicPr>
          <p:cNvPr id="18444" name="Picture 12" descr="Предком полярных медведей был бурый медведь, живший на территории Великобритании и Ирландии - Аргументы Недел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2623" y="4286249"/>
            <a:ext cx="3155377" cy="3857652"/>
          </a:xfrm>
          <a:prstGeom prst="rect">
            <a:avLst/>
          </a:prstGeom>
          <a:noFill/>
        </p:spPr>
      </p:pic>
      <p:pic>
        <p:nvPicPr>
          <p:cNvPr id="18446" name="Picture 14" descr="Бесплатные фото Баранина Изолированные (Страница 1) - MyStockPhoto.com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6995" y="0"/>
            <a:ext cx="3408909" cy="476250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000240" y="428596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Всех украшают волосы 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0" name="Picture 10" descr="Как приготовить пирожки с грибами и сыром, рецепт, фото"/>
          <p:cNvPicPr>
            <a:picLocks noChangeAspect="1" noChangeArrowheads="1"/>
          </p:cNvPicPr>
          <p:nvPr/>
        </p:nvPicPr>
        <p:blipFill>
          <a:blip r:embed="rId3"/>
          <a:srcRect t="18333" r="4999" b="11666"/>
          <a:stretch>
            <a:fillRect/>
          </a:stretch>
        </p:blipFill>
        <p:spPr bwMode="auto">
          <a:xfrm>
            <a:off x="4286256" y="6572264"/>
            <a:ext cx="2399519" cy="2357422"/>
          </a:xfrm>
          <a:prstGeom prst="rect">
            <a:avLst/>
          </a:prstGeom>
          <a:noFill/>
        </p:spPr>
      </p:pic>
      <p:pic>
        <p:nvPicPr>
          <p:cNvPr id="20488" name="Picture 8" descr="Между двумя столицами пустят дополнительный поезд. Казань - Деловой квартал"/>
          <p:cNvPicPr>
            <a:picLocks noChangeAspect="1" noChangeArrowheads="1"/>
          </p:cNvPicPr>
          <p:nvPr/>
        </p:nvPicPr>
        <p:blipFill>
          <a:blip r:embed="rId4"/>
          <a:srcRect l="16142" t="14901" r="9354"/>
          <a:stretch>
            <a:fillRect/>
          </a:stretch>
        </p:blipFill>
        <p:spPr bwMode="auto">
          <a:xfrm>
            <a:off x="714356" y="5500694"/>
            <a:ext cx="1829398" cy="2786082"/>
          </a:xfrm>
          <a:prstGeom prst="rect">
            <a:avLst/>
          </a:prstGeom>
          <a:noFill/>
        </p:spPr>
      </p:pic>
      <p:pic>
        <p:nvPicPr>
          <p:cNvPr id="20482" name="Picture 2" descr="красивая девочка ползать по полу на белом фоне Фотография, картинки, изображения и сток-фотография без роялти. Image 14901786.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90" y="0"/>
            <a:ext cx="2226064" cy="447674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00174" y="1523979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Вот </a:t>
            </a:r>
            <a:r>
              <a:rPr lang="ru-RU" i="1" dirty="0">
                <a:solidFill>
                  <a:srgbClr val="FF0000"/>
                </a:solidFill>
              </a:rPr>
              <a:t>малыш</a:t>
            </a:r>
            <a:r>
              <a:rPr lang="ru-RU" dirty="0"/>
              <a:t> пыхтит, </a:t>
            </a:r>
            <a:r>
              <a:rPr lang="ru-RU" i="1" dirty="0">
                <a:solidFill>
                  <a:srgbClr val="FF0000"/>
                </a:solidFill>
              </a:rPr>
              <a:t>ползет</a:t>
            </a:r>
            <a:r>
              <a:rPr lang="ru-RU" i="1" dirty="0"/>
              <a:t>,</a:t>
            </a:r>
            <a:endParaRPr lang="ru-RU" dirty="0"/>
          </a:p>
          <a:p>
            <a:r>
              <a:rPr lang="ru-RU" dirty="0"/>
              <a:t>Соску всю засунул в рот.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8802" y="642910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Кто идет, а кто ползет.</a:t>
            </a:r>
          </a:p>
          <a:p>
            <a:r>
              <a:rPr lang="ru-RU" dirty="0"/>
              <a:t>Или все наоборот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00372" y="2786050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Тучи</a:t>
            </a:r>
            <a:r>
              <a:rPr lang="ru-RU" dirty="0"/>
              <a:t> по небу </a:t>
            </a:r>
            <a:r>
              <a:rPr lang="ru-RU" i="1" dirty="0">
                <a:solidFill>
                  <a:srgbClr val="FF0000"/>
                </a:solidFill>
              </a:rPr>
              <a:t>ползут</a:t>
            </a:r>
            <a:r>
              <a:rPr lang="ru-RU" i="1" dirty="0"/>
              <a:t>,</a:t>
            </a:r>
          </a:p>
          <a:p>
            <a:r>
              <a:rPr lang="ru-RU" dirty="0"/>
              <a:t>За собою дождь ведут</a:t>
            </a:r>
          </a:p>
        </p:txBody>
      </p:sp>
      <p:pic>
        <p:nvPicPr>
          <p:cNvPr id="20484" name="Picture 4" descr="Детский сад - Загадки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6" y="-214346"/>
            <a:ext cx="2728790" cy="466725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85860" y="4143372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 стене </a:t>
            </a:r>
            <a:r>
              <a:rPr lang="ru-RU" i="1" dirty="0">
                <a:solidFill>
                  <a:srgbClr val="FF0000"/>
                </a:solidFill>
              </a:rPr>
              <a:t>паук ползет</a:t>
            </a:r>
            <a:r>
              <a:rPr lang="ru-RU" i="1" dirty="0"/>
              <a:t>,</a:t>
            </a:r>
          </a:p>
          <a:p>
            <a:r>
              <a:rPr lang="ru-RU" dirty="0"/>
              <a:t>Паутину он плетет.</a:t>
            </a:r>
          </a:p>
        </p:txBody>
      </p:sp>
      <p:pic>
        <p:nvPicPr>
          <p:cNvPr id="20486" name="Picture 6" descr="для внучки - Самое интересное в блогах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8" y="3428992"/>
            <a:ext cx="1371601" cy="239707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643182" y="5357818"/>
            <a:ext cx="20359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Поезд</a:t>
            </a:r>
            <a:r>
              <a:rPr lang="ru-RU" dirty="0"/>
              <a:t> медленно </a:t>
            </a:r>
            <a:r>
              <a:rPr lang="ru-RU" i="1" dirty="0">
                <a:solidFill>
                  <a:srgbClr val="FF0000"/>
                </a:solidFill>
              </a:rPr>
              <a:t>ползет</a:t>
            </a:r>
            <a:r>
              <a:rPr lang="ru-RU" i="1" dirty="0"/>
              <a:t>,</a:t>
            </a:r>
          </a:p>
          <a:p>
            <a:r>
              <a:rPr lang="ru-RU" dirty="0"/>
              <a:t>Пассажирам не везет.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3116" y="8220670"/>
            <a:ext cx="2571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Тесто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из горшка </a:t>
            </a:r>
            <a:r>
              <a:rPr lang="ru-RU" i="1" dirty="0">
                <a:solidFill>
                  <a:srgbClr val="FF0000"/>
                </a:solidFill>
              </a:rPr>
              <a:t>ползет</a:t>
            </a:r>
            <a:r>
              <a:rPr lang="ru-RU" i="1" dirty="0"/>
              <a:t>,</a:t>
            </a:r>
          </a:p>
          <a:p>
            <a:r>
              <a:rPr lang="ru-RU" dirty="0"/>
              <a:t>Его кошка подберет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71612" y="21428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Ползем?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Одна сплетня - три преступления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94" y="4357686"/>
            <a:ext cx="2464611" cy="332370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86124" y="285720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Берег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у реки </a:t>
            </a:r>
            <a:r>
              <a:rPr lang="ru-RU" i="1" dirty="0">
                <a:solidFill>
                  <a:srgbClr val="FF0000"/>
                </a:solidFill>
              </a:rPr>
              <a:t>ползет</a:t>
            </a:r>
            <a:r>
              <a:rPr lang="ru-RU" i="1" dirty="0"/>
              <a:t>,</a:t>
            </a:r>
          </a:p>
          <a:p>
            <a:r>
              <a:rPr lang="ru-RU" dirty="0"/>
              <a:t>Оползает каждый год.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75224" y="3809995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 забору </a:t>
            </a:r>
            <a:r>
              <a:rPr lang="ru-RU" i="1" dirty="0">
                <a:solidFill>
                  <a:srgbClr val="FF0000"/>
                </a:solidFill>
              </a:rPr>
              <a:t>плющ ползет</a:t>
            </a:r>
            <a:r>
              <a:rPr lang="ru-RU" i="1" dirty="0"/>
              <a:t>,</a:t>
            </a:r>
          </a:p>
          <a:p>
            <a:r>
              <a:rPr lang="ru-RU" dirty="0"/>
              <a:t>Как змея лиану вьет.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86124" y="4714876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Слухи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множатся, </a:t>
            </a:r>
            <a:r>
              <a:rPr lang="ru-RU" i="1" dirty="0">
                <a:solidFill>
                  <a:srgbClr val="FF0000"/>
                </a:solidFill>
              </a:rPr>
              <a:t>ползут,</a:t>
            </a:r>
          </a:p>
          <a:p>
            <a:r>
              <a:rPr lang="ru-RU" dirty="0"/>
              <a:t>Злобу за собой несут.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53950" y="7715273"/>
            <a:ext cx="25181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Что-то </a:t>
            </a:r>
            <a:r>
              <a:rPr lang="ru-RU" i="1" dirty="0">
                <a:solidFill>
                  <a:srgbClr val="FF0000"/>
                </a:solidFill>
              </a:rPr>
              <a:t>поползли чулки</a:t>
            </a:r>
            <a:r>
              <a:rPr lang="ru-RU" i="1" dirty="0"/>
              <a:t>.</a:t>
            </a:r>
          </a:p>
          <a:p>
            <a:r>
              <a:rPr lang="ru-RU" dirty="0"/>
              <a:t>Видно, старые они.</a:t>
            </a:r>
          </a:p>
        </p:txBody>
      </p:sp>
      <p:pic>
        <p:nvPicPr>
          <p:cNvPr id="21506" name="Picture 2" descr="Уровень воды продолжает понижаться - кроме Селиге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94" y="214282"/>
            <a:ext cx="2464611" cy="3286148"/>
          </a:xfrm>
          <a:prstGeom prst="rect">
            <a:avLst/>
          </a:prstGeom>
          <a:noFill/>
        </p:spPr>
      </p:pic>
      <p:pic>
        <p:nvPicPr>
          <p:cNvPr id="21508" name="Picture 4" descr="плющ Бесплатные фото и вектор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64886" y="1214414"/>
            <a:ext cx="2393114" cy="3119459"/>
          </a:xfrm>
          <a:prstGeom prst="rect">
            <a:avLst/>
          </a:prstGeom>
          <a:noFill/>
        </p:spPr>
      </p:pic>
      <p:pic>
        <p:nvPicPr>
          <p:cNvPr id="21512" name="Picture 8" descr="Совместные покупки - Саратов - СП : Каталог Тотальная распродажа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02" y="5504629"/>
            <a:ext cx="1500198" cy="3639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Архив работ 09.2010 - 06.20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46" r="10526"/>
          <a:stretch>
            <a:fillRect/>
          </a:stretch>
        </p:blipFill>
        <p:spPr bwMode="auto">
          <a:xfrm rot="836596">
            <a:off x="4572008" y="714348"/>
            <a:ext cx="1571636" cy="2311438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0174" y="642910"/>
            <a:ext cx="3000396" cy="264687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7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12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ошкин дом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75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Тили-бом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Тили-бом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Загорелся Кошкин дом!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Кошка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громко закричала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без чувств она упала.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75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Завопил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Василий-кот,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дежурил у ворот.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75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Рявкнул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пес что было сил: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12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-Ты б, Василий, выносил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412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Все, что можно, из избы.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бы не было беды! 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ourier New" pitchFamily="49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Тут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загомонила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утка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00174" y="5572132"/>
            <a:ext cx="3429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Дом горит! Это не шутка.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Все сюда! Воды, воды!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бы не было беды!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Бык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взревел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 дружно встали,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Воду в ведрах передали!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Заливай огонь скорей,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Чтобы дом спасти быстрей.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Загалдели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все соседи: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пожарная приедет?!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Нам не справиться с огнем,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Загоримся сами в нем!</a:t>
            </a: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Тили-бом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Тили-бом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Потушили Кошкин дом.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Настольный театр-ТЕРЕМОК / Детский театр / Pinme.ru / Маргарит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44" y="2071670"/>
            <a:ext cx="4567240" cy="3214710"/>
          </a:xfrm>
          <a:prstGeom prst="rect">
            <a:avLst/>
          </a:prstGeom>
          <a:noFill/>
        </p:spPr>
      </p:pic>
      <p:pic>
        <p:nvPicPr>
          <p:cNvPr id="1031" name="Picture 7" descr="Флуд 8. Флуд с очень оригинальным названием!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8" y="3357554"/>
            <a:ext cx="2133094" cy="2952732"/>
          </a:xfrm>
          <a:prstGeom prst="rect">
            <a:avLst/>
          </a:prstGeom>
          <a:noFill/>
        </p:spPr>
      </p:pic>
      <p:pic>
        <p:nvPicPr>
          <p:cNvPr id="1033" name="Picture 9" descr="Знакомая всем картинка: ребенок орет, бузит и скандалит, и д…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8" y="4714876"/>
            <a:ext cx="2308650" cy="2088122"/>
          </a:xfrm>
          <a:prstGeom prst="rect">
            <a:avLst/>
          </a:prstGeom>
          <a:noFill/>
        </p:spPr>
      </p:pic>
      <p:pic>
        <p:nvPicPr>
          <p:cNvPr id="1035" name="Picture 11" descr="Русские народные сказки, читать русские сказки онлайн - Страницa 47.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56" y="3786182"/>
            <a:ext cx="3002371" cy="1357322"/>
          </a:xfrm>
          <a:prstGeom prst="rect">
            <a:avLst/>
          </a:prstGeom>
          <a:noFill/>
        </p:spPr>
      </p:pic>
      <p:pic>
        <p:nvPicPr>
          <p:cNvPr id="1039" name="Picture 15" descr="Фиолетовая собака из мультика - самые прикольные аниме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2099" y="6715140"/>
            <a:ext cx="2355901" cy="22145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60" y="1142976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Заботливая мама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заре зимою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Небосвод румяный.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Затопила печку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доме утром мама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14356" y="2643174"/>
            <a:ext cx="2428892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щеки мамы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жары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румяными,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в печь сажала Пирожки с цукатами.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Пирожки румяными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Тоже получились.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ourier New" pitchFamily="49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К завтраку для деток Очень пригодились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8675" name="Picture 3" descr="Я.ру закры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2" y="214282"/>
            <a:ext cx="3238483" cy="2428862"/>
          </a:xfrm>
          <a:prstGeom prst="rect">
            <a:avLst/>
          </a:prstGeom>
          <a:noFill/>
        </p:spPr>
      </p:pic>
      <p:pic>
        <p:nvPicPr>
          <p:cNvPr id="28679" name="Picture 7" descr="Последние комментарии в дневнике пользователя H2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74" y="5357818"/>
            <a:ext cx="3357546" cy="3357546"/>
          </a:xfrm>
          <a:prstGeom prst="rect">
            <a:avLst/>
          </a:prstGeom>
          <a:noFill/>
        </p:spPr>
      </p:pic>
      <p:pic>
        <p:nvPicPr>
          <p:cNvPr id="28681" name="Picture 9" descr="Домашняя кулинария - Part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62" y="2500298"/>
            <a:ext cx="3357586" cy="2911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453</Words>
  <Application>Microsoft Office PowerPoint</Application>
  <PresentationFormat>Экран (4:3)</PresentationFormat>
  <Paragraphs>107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43</cp:revision>
  <dcterms:created xsi:type="dcterms:W3CDTF">2015-02-11T04:53:42Z</dcterms:created>
  <dcterms:modified xsi:type="dcterms:W3CDTF">2016-11-24T12:30:00Z</dcterms:modified>
</cp:coreProperties>
</file>