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57" r:id="rId4"/>
    <p:sldId id="258" r:id="rId5"/>
    <p:sldId id="259" r:id="rId6"/>
    <p:sldId id="264" r:id="rId7"/>
    <p:sldId id="260" r:id="rId8"/>
    <p:sldId id="261" r:id="rId9"/>
    <p:sldId id="269" r:id="rId10"/>
    <p:sldId id="262" r:id="rId11"/>
    <p:sldId id="270" r:id="rId12"/>
    <p:sldId id="266" r:id="rId13"/>
    <p:sldId id="267" r:id="rId14"/>
    <p:sldId id="268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29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F84D7-62BD-4C93-9FC6-89893BE21201}" type="datetimeFigureOut">
              <a:rPr lang="ru-RU" smtClean="0"/>
              <a:t>20.09.2016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CB08D-F30B-446A-8928-6E9C2137F0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3081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F84D7-62BD-4C93-9FC6-89893BE21201}" type="datetimeFigureOut">
              <a:rPr lang="ru-RU" smtClean="0"/>
              <a:t>20.09.2016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CB08D-F30B-446A-8928-6E9C2137F0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88801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F84D7-62BD-4C93-9FC6-89893BE21201}" type="datetimeFigureOut">
              <a:rPr lang="ru-RU" smtClean="0"/>
              <a:t>20.09.2016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CB08D-F30B-446A-8928-6E9C2137F0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32581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F84D7-62BD-4C93-9FC6-89893BE21201}" type="datetimeFigureOut">
              <a:rPr lang="ru-RU" smtClean="0"/>
              <a:t>20.09.2016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CB08D-F30B-446A-8928-6E9C2137F0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96750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F84D7-62BD-4C93-9FC6-89893BE21201}" type="datetimeFigureOut">
              <a:rPr lang="ru-RU" smtClean="0"/>
              <a:t>20.09.2016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CB08D-F30B-446A-8928-6E9C2137F0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77300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F84D7-62BD-4C93-9FC6-89893BE21201}" type="datetimeFigureOut">
              <a:rPr lang="ru-RU" smtClean="0"/>
              <a:t>20.09.2016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CB08D-F30B-446A-8928-6E9C2137F0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7962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F84D7-62BD-4C93-9FC6-89893BE21201}" type="datetimeFigureOut">
              <a:rPr lang="ru-RU" smtClean="0"/>
              <a:t>20.09.2016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CB08D-F30B-446A-8928-6E9C2137F0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07032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F84D7-62BD-4C93-9FC6-89893BE21201}" type="datetimeFigureOut">
              <a:rPr lang="ru-RU" smtClean="0"/>
              <a:t>20.09.2016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CB08D-F30B-446A-8928-6E9C2137F0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55700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F84D7-62BD-4C93-9FC6-89893BE21201}" type="datetimeFigureOut">
              <a:rPr lang="ru-RU" smtClean="0"/>
              <a:t>20.09.2016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CB08D-F30B-446A-8928-6E9C2137F0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64529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F84D7-62BD-4C93-9FC6-89893BE21201}" type="datetimeFigureOut">
              <a:rPr lang="ru-RU" smtClean="0"/>
              <a:t>20.09.2016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CB08D-F30B-446A-8928-6E9C2137F0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34338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F84D7-62BD-4C93-9FC6-89893BE21201}" type="datetimeFigureOut">
              <a:rPr lang="ru-RU" smtClean="0"/>
              <a:t>20.09.2016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CB08D-F30B-446A-8928-6E9C2137F0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4264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DF84D7-62BD-4C93-9FC6-89893BE21201}" type="datetimeFigureOut">
              <a:rPr lang="ru-RU" smtClean="0"/>
              <a:t>20.09.2016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2CB08D-F30B-446A-8928-6E9C2137F0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1589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6140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icture 4" descr="12218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6602" y="2651866"/>
            <a:ext cx="5256833" cy="321783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2"/>
          <p:cNvSpPr txBox="1">
            <a:spLocks noRot="1" noChangeArrowheads="1"/>
          </p:cNvSpPr>
          <p:nvPr/>
        </p:nvSpPr>
        <p:spPr>
          <a:xfrm>
            <a:off x="1691680" y="720725"/>
            <a:ext cx="7006679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Зверобой</a:t>
            </a:r>
            <a:r>
              <a:rPr lang="ru-RU" alt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лекарственное растение, вяжущее, противомикробное</a:t>
            </a:r>
            <a:endParaRPr lang="ru-RU" alt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6140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7932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9108519"/>
              </p:ext>
            </p:extLst>
          </p:nvPr>
        </p:nvGraphicFramePr>
        <p:xfrm>
          <a:off x="1558426" y="3284984"/>
          <a:ext cx="7123501" cy="316835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37310"/>
                <a:gridCol w="2160240"/>
                <a:gridCol w="4325951"/>
              </a:tblGrid>
              <a:tr h="85631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800" b="1" u="non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2400" b="1" u="none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800" b="1" u="non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Цветок</a:t>
                      </a:r>
                      <a:endParaRPr lang="ru-RU" sz="2400" b="1" u="none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u="non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2400" b="1" u="none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5631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800" b="1" u="non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 b="1" u="none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800" b="1" u="non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Хризантема</a:t>
                      </a:r>
                      <a:endParaRPr lang="ru-RU" sz="2400" b="1" u="none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u="non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ru-RU" sz="2800" b="1" u="non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544 - 511</a:t>
                      </a:r>
                      <a:r>
                        <a:rPr lang="ru-RU" sz="2800" b="1" u="non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* </a:t>
                      </a:r>
                      <a:r>
                        <a:rPr lang="ru-RU" sz="2800" b="1" u="non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=</a:t>
                      </a:r>
                      <a:endParaRPr lang="ru-RU" sz="2400" b="1" u="none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5572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800" b="1" u="non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400" b="1" u="none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800" b="1" u="non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Бегония</a:t>
                      </a:r>
                      <a:endParaRPr lang="ru-RU" sz="2400" b="1" u="non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800" b="1" u="non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герань</a:t>
                      </a:r>
                      <a:endParaRPr lang="ru-RU" sz="2400" b="1" u="none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u="non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ru-RU" sz="2800" b="1" u="non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312 - 268 + 42</a:t>
                      </a:r>
                      <a:r>
                        <a:rPr lang="ru-RU" sz="2800" b="1" u="non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* 2 – 129 = </a:t>
                      </a:r>
                      <a:endParaRPr lang="ru-RU" sz="2400" b="1" u="none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558426" y="471155"/>
            <a:ext cx="7334053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itchFamily="18" charset="0"/>
              </a:rPr>
              <a:t>Выполнив вычисления, вы узнаете, на сколько % снижается количество микробов в комнате от летучих фитонцидов комнатных растений.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5798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0311236"/>
              </p:ext>
            </p:extLst>
          </p:nvPr>
        </p:nvGraphicFramePr>
        <p:xfrm>
          <a:off x="1558426" y="3284984"/>
          <a:ext cx="7123501" cy="316835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37310"/>
                <a:gridCol w="2160240"/>
                <a:gridCol w="4325951"/>
              </a:tblGrid>
              <a:tr h="85631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800" b="1" u="non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2400" b="1" u="none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800" b="1" u="non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Цветок</a:t>
                      </a:r>
                      <a:endParaRPr lang="ru-RU" sz="2400" b="1" u="none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u="non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2400" b="1" u="none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5631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800" b="1" u="non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 b="1" u="none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800" b="1" u="non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Хризантема</a:t>
                      </a:r>
                      <a:endParaRPr lang="ru-RU" sz="2400" b="1" u="none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u="non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</a:t>
                      </a:r>
                      <a:endParaRPr lang="ru-RU" sz="2400" b="1" u="none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5572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800" b="1" u="non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400" b="1" u="none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800" b="1" u="non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Бегония</a:t>
                      </a:r>
                      <a:endParaRPr lang="ru-RU" sz="2400" b="1" u="non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800" b="1" u="non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герань</a:t>
                      </a:r>
                      <a:endParaRPr lang="ru-RU" sz="2400" b="1" u="none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u="non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</a:t>
                      </a:r>
                      <a:endParaRPr lang="ru-RU" sz="2400" b="1" u="none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558426" y="1209819"/>
            <a:ext cx="733405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itchFamily="18" charset="0"/>
              </a:rPr>
              <a:t>Ответы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5798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654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547664" y="1052736"/>
            <a:ext cx="734481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 ошибок и все решили «5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1-2 ошибки «4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3-4 ошибки «3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 и более ошибок  «Необходимо повторить дома таблицу умножения»</a:t>
            </a:r>
          </a:p>
        </p:txBody>
      </p:sp>
    </p:spTree>
    <p:extLst>
      <p:ext uri="{BB962C8B-B14F-4D97-AF65-F5344CB8AC3E}">
        <p14:creationId xmlns:p14="http://schemas.microsoft.com/office/powerpoint/2010/main" val="1565798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4220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547664" y="1124744"/>
            <a:ext cx="734481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Домашняя работа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Загадать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любое лекарственное растение с помощью заданий на умножение</a:t>
            </a:r>
          </a:p>
        </p:txBody>
      </p:sp>
    </p:spTree>
    <p:extLst>
      <p:ext uri="{BB962C8B-B14F-4D97-AF65-F5344CB8AC3E}">
        <p14:creationId xmlns:p14="http://schemas.microsoft.com/office/powerpoint/2010/main" val="625203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4103378"/>
              </p:ext>
            </p:extLst>
          </p:nvPr>
        </p:nvGraphicFramePr>
        <p:xfrm>
          <a:off x="2771800" y="836712"/>
          <a:ext cx="5040560" cy="49685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040560"/>
              </a:tblGrid>
              <a:tr h="49685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2__</a:t>
                      </a:r>
                      <a:r>
                        <a:rPr lang="ru-RU" sz="6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= 8</a:t>
                      </a:r>
                      <a:endParaRPr lang="ru-RU" sz="5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5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10__</a:t>
                      </a:r>
                      <a:r>
                        <a:rPr lang="ru-RU" sz="6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= 100</a:t>
                      </a:r>
                      <a:endParaRPr lang="ru-RU" sz="5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5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15__</a:t>
                      </a:r>
                      <a:r>
                        <a:rPr lang="ru-RU" sz="6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= 45</a:t>
                      </a:r>
                      <a:endParaRPr lang="ru-RU" sz="5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7327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412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339752" y="2708919"/>
            <a:ext cx="446449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500*2 +</a:t>
            </a:r>
            <a:endParaRPr lang="ru-RU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1857635"/>
            <a:ext cx="2874664" cy="2782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6140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619672" y="1772815"/>
            <a:ext cx="71196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«Умножение натуральных чисел и лекарственные травы»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6140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619672" y="790874"/>
            <a:ext cx="727280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Цели урока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Отработка навыков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вычисления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логического мышления, математической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речи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Ваша ЛИЧНАЯ цель (знания, общение, «пятерка» и т.д.)</a:t>
            </a:r>
          </a:p>
        </p:txBody>
      </p:sp>
    </p:spTree>
    <p:extLst>
      <p:ext uri="{BB962C8B-B14F-4D97-AF65-F5344CB8AC3E}">
        <p14:creationId xmlns:p14="http://schemas.microsoft.com/office/powerpoint/2010/main" val="4166140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1537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547664" y="1988840"/>
            <a:ext cx="734481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     И           Е      О     Й      Н      Т        Р       К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0       120       17      7     36     37     64     41      32</a:t>
            </a:r>
          </a:p>
        </p:txBody>
      </p:sp>
    </p:spTree>
    <p:extLst>
      <p:ext uri="{BB962C8B-B14F-4D97-AF65-F5344CB8AC3E}">
        <p14:creationId xmlns:p14="http://schemas.microsoft.com/office/powerpoint/2010/main" val="4166140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547664" y="980728"/>
            <a:ext cx="741682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«Человек живет природой – это значит, что природа есть его тело, с которым человек должен оставаться на всю жизнь в процессе постоянного общения, чтобы не умереть». </a:t>
            </a:r>
            <a:endPara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96336" y="4221088"/>
            <a:ext cx="11006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К.Маркс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6140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6708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200</Words>
  <Application>Microsoft Office PowerPoint</Application>
  <PresentationFormat>Экран (4:3)</PresentationFormat>
  <Paragraphs>53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</dc:creator>
  <cp:lastModifiedBy>alla</cp:lastModifiedBy>
  <cp:revision>6</cp:revision>
  <dcterms:created xsi:type="dcterms:W3CDTF">2016-09-19T17:27:44Z</dcterms:created>
  <dcterms:modified xsi:type="dcterms:W3CDTF">2016-09-20T01:36:55Z</dcterms:modified>
</cp:coreProperties>
</file>