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6" r:id="rId3"/>
    <p:sldId id="256" r:id="rId4"/>
    <p:sldId id="257" r:id="rId5"/>
    <p:sldId id="258" r:id="rId6"/>
    <p:sldId id="274" r:id="rId7"/>
    <p:sldId id="259" r:id="rId8"/>
    <p:sldId id="275" r:id="rId9"/>
    <p:sldId id="260" r:id="rId10"/>
    <p:sldId id="261" r:id="rId11"/>
    <p:sldId id="262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9124D-03D9-41B8-9909-EA046CE30B65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0E0DD-AE71-4B9D-B16A-477C87AACC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772816"/>
            <a:ext cx="70567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Звук и буква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4328" y="1628800"/>
            <a:ext cx="8579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9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endParaRPr lang="ru-RU" sz="9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5340" y="5157192"/>
            <a:ext cx="5408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выполнила учитель начальных классов</a:t>
            </a:r>
          </a:p>
          <a:p>
            <a:r>
              <a:rPr lang="ru-RU" dirty="0" smtClean="0"/>
              <a:t>ГБОУ школы № 1474</a:t>
            </a:r>
          </a:p>
          <a:p>
            <a:r>
              <a:rPr lang="ru-RU" dirty="0" smtClean="0"/>
              <a:t>Пономарева Наталья Александровна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0500"/>
            <a:ext cx="6742450" cy="669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984776" cy="6728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404664"/>
            <a:ext cx="8478357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0887"/>
            <a:ext cx="5279600" cy="6627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848872" cy="6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4896544" cy="6146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5256584" cy="5221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99592" y="1556792"/>
            <a:ext cx="745232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О У У О И А У О У А У Ы Э У У А У И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У А Э У О И У Ы У О У У Е И У А И Ы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У О У У И Ы У Э У О И А У Ы У У А УА О У У О И А У О У А У Ы Э У У А У И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У А Э У О И У Ы У О У У Е И У А И Ы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У О У У И Ы У Э У О И А У Ы У У А 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0485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9/106/792/106792376_large_grom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3169"/>
            <a:ext cx="5135276" cy="661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132856"/>
            <a:ext cx="6228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Две антенны на макушке,</a:t>
            </a:r>
          </a:p>
          <a:p>
            <a:r>
              <a:rPr lang="ru-RU" sz="3600" dirty="0"/>
              <a:t>А сама сидит в избушке,</a:t>
            </a:r>
          </a:p>
          <a:p>
            <a:r>
              <a:rPr lang="ru-RU" sz="3600" dirty="0"/>
              <a:t>На себе её везёт,</a:t>
            </a:r>
          </a:p>
          <a:p>
            <a:r>
              <a:rPr lang="ru-RU" sz="3600" dirty="0"/>
              <a:t>Очень медленно ползёт.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b/4/104/307/104307560_large_10043_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720569" cy="606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488832" cy="6065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91683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Палочка в руке,</a:t>
            </a:r>
          </a:p>
          <a:p>
            <a:r>
              <a:rPr lang="ru-RU" sz="5400" dirty="0"/>
              <a:t>Ниточка в воде.</a:t>
            </a:r>
          </a:p>
          <a:p>
            <a:r>
              <a:rPr lang="ru-RU" sz="5400" dirty="0"/>
              <a:t>На ниточке крючок,</a:t>
            </a:r>
          </a:p>
          <a:p>
            <a:r>
              <a:rPr lang="ru-RU" sz="5400" dirty="0"/>
              <a:t>Для рыбки — червячок.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ogopedrunet.ru/wp-content/uploads/2015/03/image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548680"/>
            <a:ext cx="8246077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805" y="2967335"/>
            <a:ext cx="84784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Какой звук мы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сегодня будем изучать?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2857500" cy="2676525"/>
          </a:xfrm>
          <a:prstGeom prst="rect">
            <a:avLst/>
          </a:prstGeom>
          <a:noFill/>
        </p:spPr>
      </p:pic>
      <p:pic>
        <p:nvPicPr>
          <p:cNvPr id="8196" name="Picture 4" descr="image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86662"/>
            <a:ext cx="3744416" cy="3032977"/>
          </a:xfrm>
          <a:prstGeom prst="rect">
            <a:avLst/>
          </a:prstGeom>
          <a:noFill/>
        </p:spPr>
      </p:pic>
      <p:pic>
        <p:nvPicPr>
          <p:cNvPr id="8198" name="Picture 6" descr="http://logopedrunet.ru/wp-content/uploads/2015/03/image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548680"/>
            <a:ext cx="4367808" cy="2552439"/>
          </a:xfrm>
          <a:prstGeom prst="rect">
            <a:avLst/>
          </a:prstGeom>
          <a:noFill/>
        </p:spPr>
      </p:pic>
      <p:pic>
        <p:nvPicPr>
          <p:cNvPr id="8200" name="Picture 8" descr="image0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573016"/>
            <a:ext cx="28575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75656" y="188640"/>
            <a:ext cx="288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Какая из картинок лишняя?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060848"/>
            <a:ext cx="80818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Определите место звука У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словах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552728" cy="6137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91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2016-11-15T16:29:01Z</dcterms:created>
  <dcterms:modified xsi:type="dcterms:W3CDTF">2016-11-15T17:17:19Z</dcterms:modified>
</cp:coreProperties>
</file>