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4" r:id="rId2"/>
    <p:sldId id="257" r:id="rId3"/>
    <p:sldId id="258" r:id="rId4"/>
    <p:sldId id="272" r:id="rId5"/>
    <p:sldId id="268" r:id="rId6"/>
    <p:sldId id="269" r:id="rId7"/>
    <p:sldId id="270" r:id="rId8"/>
    <p:sldId id="271" r:id="rId9"/>
    <p:sldId id="260" r:id="rId10"/>
    <p:sldId id="261" r:id="rId11"/>
    <p:sldId id="262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70260-13E2-4C11-83C4-842598DB5546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C1EF8-C3B1-4BDE-A807-A14A7C985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3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82;&#1091;&#1088;&#1077;&#1085;&#1080;&#1077;2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OV006.MOD" TargetMode="External"/><Relationship Id="rId2" Type="http://schemas.openxmlformats.org/officeDocument/2006/relationships/hyperlink" Target="&#1082;&#1091;&#1088;&#1077;&#1085;&#1080;&#1077;1.mp4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&#1059;&#1095;&#1080;&#1090;&#1077;&#1083;&#1100;\Desktop\&#1091;&#1088;&#1086;&#1082;\&#1087;&#1077;&#1089;&#1085;&#1103;%20&#1076;&#1083;&#1103;%20&#1091;&#1088;&#1086;&#1082;&#1072;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74;&#1086;&#1089;&#1087;&#1080;&#1090;&#1072;&#1090;&#1100;%20&#1095;&#1077;&#1083;&#1086;&#1074;&#1077;&#1082;&#1072;\&#1059;&#1088;&#1086;&#1082;%20&#1082;&#1091;&#1088;&#1077;&#1085;&#1080;&#1077;\&#1091;&#1088;&#1086;&#1082;\&#1087;&#1077;&#1089;&#1085;&#1103;%20&#1076;&#1083;&#1103;%20&#1091;&#1088;&#1086;&#1082;&#1072;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57158" y="2285992"/>
            <a:ext cx="8520112" cy="2133600"/>
          </a:xfrm>
          <a:noFill/>
        </p:spPr>
        <p:txBody>
          <a:bodyPr>
            <a:normAutofit/>
          </a:bodyPr>
          <a:lstStyle/>
          <a:p>
            <a:pPr algn="r"/>
            <a:r>
              <a:rPr lang="ru-RU" sz="5400" i="1" dirty="0" smtClean="0">
                <a:solidFill>
                  <a:srgbClr val="1807F9"/>
                </a:solidFill>
                <a:effectLst/>
                <a:hlinkClick r:id="rId2" action="ppaction://hlinkfile"/>
              </a:rPr>
              <a:t>А знаете – это необходимо каждому…</a:t>
            </a:r>
            <a:endParaRPr lang="ru-RU" sz="3600" i="1" dirty="0" smtClean="0">
              <a:solidFill>
                <a:srgbClr val="1807F9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928670"/>
            <a:ext cx="7503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file"/>
              </a:rPr>
              <a:t>Вся правда о курении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643182"/>
            <a:ext cx="2168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file"/>
              </a:rPr>
              <a:t>Гость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4"/>
            <a:ext cx="2452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Правильное  питание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142984"/>
            <a:ext cx="2720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Активный образ жизни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500174"/>
            <a:ext cx="3719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Позитивное отношение к жизни.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9288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Отказ  от вредных пристрастий (курение, употребление алкогольных напитков и наркотических веществ); </a:t>
            </a:r>
          </a:p>
          <a:p>
            <a:endParaRPr lang="ru-RU" dirty="0" smtClean="0"/>
          </a:p>
          <a:p>
            <a:r>
              <a:rPr lang="ru-RU" dirty="0" smtClean="0"/>
              <a:t>Оптимальный  двигательный режим; </a:t>
            </a:r>
          </a:p>
          <a:p>
            <a:endParaRPr lang="ru-RU" dirty="0" smtClean="0"/>
          </a:p>
          <a:p>
            <a:r>
              <a:rPr lang="ru-RU" dirty="0" smtClean="0"/>
              <a:t>Закаливание ;</a:t>
            </a:r>
          </a:p>
          <a:p>
            <a:endParaRPr lang="ru-RU" dirty="0" smtClean="0"/>
          </a:p>
          <a:p>
            <a:r>
              <a:rPr lang="ru-RU" dirty="0" smtClean="0"/>
              <a:t>Личная гигиена; </a:t>
            </a:r>
          </a:p>
          <a:p>
            <a:endParaRPr lang="ru-RU" dirty="0" smtClean="0"/>
          </a:p>
          <a:p>
            <a:r>
              <a:rPr lang="ru-RU" dirty="0" smtClean="0"/>
              <a:t>Положительные эмоции.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507207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Занятия спортом, в секциях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42860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57224" y="542926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Воспитание с детства здоровых привычек и навыков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857232"/>
            <a:ext cx="6356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зависит от нас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3480" y="2967335"/>
            <a:ext cx="70684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за здоровый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 жизни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песня для уро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286248" y="23574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084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785794"/>
            <a:ext cx="18573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185736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фактами, свидетельствующими о вреде курения.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257174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отрицательного отношения к курению.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5720" y="3214686"/>
            <a:ext cx="864399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устойчивой жизненной позиции, направленной на здоровый образ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0" grpId="0"/>
      <p:bldP spid="2051" grpId="0"/>
      <p:bldP spid="20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4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Курение – социальное зло, которое снижает социальную активность! И нам необходимо сегодня понять, что нужно сделать, чтобы не попасть в эту коварную, хитрую, опасную ловушку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857364"/>
            <a:ext cx="734566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Курение – </a:t>
            </a: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опасная ловушка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60350"/>
            <a:ext cx="871538" cy="85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WordArt 2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6264275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Из истории табакокурения</a:t>
            </a:r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3924300" y="1412875"/>
            <a:ext cx="4681538" cy="4752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EB4DA"/>
              </a:gs>
              <a:gs pos="100000">
                <a:srgbClr val="D9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24300" y="1484313"/>
            <a:ext cx="4608513" cy="2684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Родиной табака</a:t>
            </a:r>
            <a:r>
              <a:rPr lang="ru-RU" sz="26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sz="22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растение семейства пасленовых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считается Южная Америка. В диком виде в настоящее время табак произрастает в Южной Америке и Австралии.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995738" y="4076700"/>
            <a:ext cx="4608512" cy="1922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Индейцы Майя курили табак уже в </a:t>
            </a:r>
            <a:r>
              <a:rPr lang="en-US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веке до н.э. Это было туземной церемонией, религиозным обрядом и медицинской процедурой.</a:t>
            </a: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060575"/>
            <a:ext cx="3529012" cy="3360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60350"/>
            <a:ext cx="871538" cy="85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3924300" y="1412875"/>
            <a:ext cx="4681538" cy="4752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EB4DA"/>
              </a:gs>
              <a:gs pos="100000">
                <a:srgbClr val="D9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995738" y="1773238"/>
            <a:ext cx="4608512" cy="411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Европу табак попал в 1496 году из Америки, где побывал мореплаватель Христофор Колумб.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1559 году Жан </a:t>
            </a:r>
            <a:r>
              <a:rPr lang="ru-RU" sz="2400" b="1" dirty="0" err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Нико</a:t>
            </a: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подарил Екатерине Медичи нюхательный табак для лечения головных болей. Появилась мода нюхать табак, ему приписывались целебные свойства.</a:t>
            </a:r>
            <a:r>
              <a:rPr lang="ru-RU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4"/>
          <a:srcRect l="2141" t="3966" r="3023" b="4898"/>
          <a:stretch>
            <a:fillRect/>
          </a:stretch>
        </p:blipFill>
        <p:spPr bwMode="auto">
          <a:xfrm>
            <a:off x="468313" y="1557338"/>
            <a:ext cx="3382962" cy="1708150"/>
          </a:xfrm>
          <a:prstGeom prst="rect">
            <a:avLst/>
          </a:prstGeom>
          <a:noFill/>
          <a:ln w="9360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076700"/>
            <a:ext cx="1801812" cy="1401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900113" y="3213100"/>
            <a:ext cx="2592387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Экспедиция Колумба в Америке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5445125"/>
            <a:ext cx="2592387" cy="1008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Жан Нико – французский дипломат</a:t>
            </a:r>
          </a:p>
        </p:txBody>
      </p:sp>
      <p:sp>
        <p:nvSpPr>
          <p:cNvPr id="4105" name="WordArt 8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6264275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Из истории табакокурения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60350"/>
            <a:ext cx="871538" cy="85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3924300" y="1412875"/>
            <a:ext cx="4681538" cy="4752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EB4DA"/>
              </a:gs>
              <a:gs pos="100000">
                <a:srgbClr val="D9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995738" y="1628775"/>
            <a:ext cx="4608512" cy="411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Россию табак попал в начале XVII века, курение табака и его нюхание жестоко преследовалось и наказывалось. В царствование царя Михаила Фёдоровича уличённых в курении в первый раз наказывали 60 ударами палок по стопам, во второй - отрезанием носа или ушей.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484313"/>
            <a:ext cx="2825750" cy="345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71550" y="4941888"/>
            <a:ext cx="2592388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Царь Федор Михайлович Романов </a:t>
            </a:r>
          </a:p>
        </p:txBody>
      </p:sp>
      <p:sp>
        <p:nvSpPr>
          <p:cNvPr id="5127" name="WordArt 6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6264275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Из истории табакокурения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260350"/>
            <a:ext cx="871538" cy="854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AutoShape 2"/>
          <p:cNvSpPr>
            <a:spLocks noChangeArrowheads="1"/>
          </p:cNvSpPr>
          <p:nvPr/>
        </p:nvSpPr>
        <p:spPr bwMode="auto">
          <a:xfrm>
            <a:off x="3924300" y="1412875"/>
            <a:ext cx="4681538" cy="47529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8EB4DA"/>
              </a:gs>
              <a:gs pos="100000">
                <a:srgbClr val="D9F0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995738" y="1773238"/>
            <a:ext cx="4608512" cy="411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 smtClean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После опустошительного пожара в Москве в 1634 году, причиной которого оказалось курение, оно было запрещено под страхом смертной казни.</a:t>
            </a:r>
            <a:r>
              <a:rPr lang="ru-RU" dirty="0" smtClean="0">
                <a:solidFill>
                  <a:srgbClr val="FFFFFF"/>
                </a:solidFill>
              </a:rPr>
              <a:t> </a:t>
            </a:r>
            <a:r>
              <a:rPr lang="ru-RU" sz="2400" b="1" dirty="0" smtClean="0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1698 году Петр I снял запрет. С тех пор курение стало быстро распространяться среди широких слоев населения.</a:t>
            </a:r>
            <a:r>
              <a:rPr lang="ru-RU" dirty="0" smtClean="0">
                <a:solidFill>
                  <a:srgbClr val="FFFFFF"/>
                </a:solidFill>
              </a:rPr>
              <a:t>  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484313"/>
            <a:ext cx="2740025" cy="395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900113" y="5445125"/>
            <a:ext cx="2592387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Петр </a:t>
            </a:r>
            <a:r>
              <a:rPr lang="en-US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I</a:t>
            </a:r>
            <a:r>
              <a:rPr lang="ru-RU" sz="2000" i="1">
                <a:solidFill>
                  <a:srgbClr val="0000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4" charset="0"/>
              </a:rPr>
              <a:t> </a:t>
            </a:r>
          </a:p>
        </p:txBody>
      </p:sp>
      <p:sp>
        <p:nvSpPr>
          <p:cNvPr id="6151" name="WordArt 6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6264275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FF0000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Из истории табакокурения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F:\для печати\желуд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357694"/>
            <a:ext cx="3512659" cy="2286016"/>
          </a:xfrm>
          <a:prstGeom prst="rect">
            <a:avLst/>
          </a:prstGeom>
          <a:noFill/>
        </p:spPr>
      </p:pic>
      <p:pic>
        <p:nvPicPr>
          <p:cNvPr id="1031" name="Picture 7" descr="F:\для печати\легк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57298"/>
            <a:ext cx="2928958" cy="2899245"/>
          </a:xfrm>
          <a:prstGeom prst="rect">
            <a:avLst/>
          </a:prstGeom>
          <a:noFill/>
        </p:spPr>
      </p:pic>
      <p:pic>
        <p:nvPicPr>
          <p:cNvPr id="1032" name="Picture 8" descr="F:\для печати\мозг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28604"/>
            <a:ext cx="2313940" cy="3143272"/>
          </a:xfrm>
          <a:prstGeom prst="rect">
            <a:avLst/>
          </a:prstGeom>
          <a:noFill/>
        </p:spPr>
      </p:pic>
      <p:pic>
        <p:nvPicPr>
          <p:cNvPr id="1033" name="Picture 9" descr="F:\для печати\сердце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214422"/>
            <a:ext cx="2786082" cy="3064683"/>
          </a:xfrm>
          <a:prstGeom prst="rect">
            <a:avLst/>
          </a:prstGeom>
          <a:noFill/>
        </p:spPr>
      </p:pic>
      <p:pic>
        <p:nvPicPr>
          <p:cNvPr id="6" name="песня для уро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7224" y="500042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08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487</TotalTime>
  <Words>336</Words>
  <PresentationFormat>Экран (4:3)</PresentationFormat>
  <Paragraphs>44</Paragraphs>
  <Slides>13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А знаете – это необходимо каждому…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55</cp:revision>
  <dcterms:created xsi:type="dcterms:W3CDTF">2016-11-16T17:39:31Z</dcterms:created>
  <dcterms:modified xsi:type="dcterms:W3CDTF">2016-11-22T13:07:49Z</dcterms:modified>
</cp:coreProperties>
</file>