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40383" y="980728"/>
            <a:ext cx="66632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Широкая Масленица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7" name="Рисунок 6" descr="b7e5c57f9cecb23e74d615fcf233b4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276872"/>
            <a:ext cx="4320480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84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84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84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57639853_nazvanie-dnej-maslenichnoj-nedeli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8496944" cy="568863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85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424935" cy="572149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7e5c57f9cecb23e74d615fcf233b4e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836712"/>
            <a:ext cx="8424936" cy="550547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2</cp:revision>
  <dcterms:created xsi:type="dcterms:W3CDTF">2016-11-22T13:23:56Z</dcterms:created>
  <dcterms:modified xsi:type="dcterms:W3CDTF">2016-11-22T13:39:49Z</dcterms:modified>
</cp:coreProperties>
</file>