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68" r:id="rId2"/>
    <p:sldId id="288" r:id="rId3"/>
    <p:sldId id="295" r:id="rId4"/>
    <p:sldId id="308" r:id="rId5"/>
    <p:sldId id="309" r:id="rId6"/>
    <p:sldId id="299" r:id="rId7"/>
    <p:sldId id="300" r:id="rId8"/>
    <p:sldId id="301" r:id="rId9"/>
    <p:sldId id="302" r:id="rId10"/>
    <p:sldId id="303" r:id="rId11"/>
    <p:sldId id="304" r:id="rId12"/>
    <p:sldId id="307" r:id="rId13"/>
    <p:sldId id="30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60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1226B-A1AD-4A36-B3E5-0AFEA9F00F31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14422" y="714348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C5A4C-47DB-4FD9-9EF5-75E4CEAE040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21.08.2016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572428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Культурно – игровые практики  в  работе с детьми младшего дошкольного  возраста  летом 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 Рисование улицы города с использованием техники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фроттаж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ГБДОУ №67, Калининского района, СПб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Ершова Надежда Валерьевна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4" name="Содержимое 3" descr="DSCN85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071678"/>
            <a:ext cx="5881201" cy="4410902"/>
          </a:xfrm>
          <a:prstGeom prst="bevel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58072" cy="894382"/>
          </a:xfrm>
        </p:spPr>
        <p:txBody>
          <a:bodyPr>
            <a:normAutofit/>
          </a:bodyPr>
          <a:lstStyle/>
          <a:p>
            <a:r>
              <a:rPr lang="ru-RU" dirty="0" smtClean="0"/>
              <a:t>Бабочки на улице города.</a:t>
            </a:r>
            <a:endParaRPr lang="ru-RU" dirty="0"/>
          </a:p>
        </p:txBody>
      </p:sp>
      <p:pic>
        <p:nvPicPr>
          <p:cNvPr id="4" name="Содержимое 3" descr="DSCN11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01340" y="3301524"/>
            <a:ext cx="1950720" cy="146304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42844" y="285728"/>
            <a:ext cx="8086756" cy="142876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красочности и полноты картины при рисовании можно дополнять рисунок необходимыми элементами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DSCN11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6314" y="1947057"/>
            <a:ext cx="6071702" cy="455377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альбом « На Улицах    города»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N12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785926"/>
            <a:ext cx="3524274" cy="2643206"/>
          </a:xfrm>
        </p:spPr>
      </p:pic>
      <p:pic>
        <p:nvPicPr>
          <p:cNvPr id="6" name="Содержимое 5" descr="DSCN121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785926"/>
            <a:ext cx="3350691" cy="2513019"/>
          </a:xfrm>
        </p:spPr>
      </p:pic>
      <p:pic>
        <p:nvPicPr>
          <p:cNvPr id="7" name="Содержимое 3" descr="DSCN12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4071942"/>
            <a:ext cx="3524274" cy="26432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14942" y="3000372"/>
            <a:ext cx="3714776" cy="2286016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 и всем творческих успехов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214942" y="3071810"/>
            <a:ext cx="3500462" cy="2500330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116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58072" cy="17145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Цель</a:t>
            </a:r>
            <a:r>
              <a:rPr lang="ru-RU" sz="2800" dirty="0" smtClean="0"/>
              <a:t>: Формировать у детей понятие городская улица через рисование с использованием техники – </a:t>
            </a:r>
            <a:r>
              <a:rPr lang="ru-RU" sz="2800" b="1" dirty="0" err="1" smtClean="0"/>
              <a:t>фроттаж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  Задачи: </a:t>
            </a:r>
          </a:p>
          <a:p>
            <a:r>
              <a:rPr lang="ru-RU" sz="2800" dirty="0" smtClean="0"/>
              <a:t>Знакомим детей с нетрадиционной техникой рисования – </a:t>
            </a:r>
            <a:r>
              <a:rPr lang="ru-RU" sz="2800" dirty="0" err="1" smtClean="0"/>
              <a:t>фроттаж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Развиваем художественно- творческие способности и изобразительные навыки от создания предметной картинки к сюжетной.</a:t>
            </a:r>
          </a:p>
          <a:p>
            <a:r>
              <a:rPr lang="ru-RU" sz="2800" dirty="0" smtClean="0"/>
              <a:t>Вызвать у детей эмоциональную отзывчивость к окружающему миру, желание воспроизвести его на рисунке.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857916" cy="11430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7872442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 любят рисовать, но не всегда у них получается передать то, что они задумали и хотят показать. Ребёнок с помощью рисунка выражает своё настроение, раскрывает свой внутренний мир. Благодаря нетрадиционной технике рисования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фроттаж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эти возможности возрастают.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801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Нетрадиционное рисование развивает у детей.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785926"/>
            <a:ext cx="7239000" cy="466981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Фантазию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Самостоятельность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Художественно- эстетический вкус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Мелкую моторику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 – исследовательскую деятельность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Обогащение словарного запаса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39000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Проведение беседы с детьми на тему: «Что находится на улицах города? »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Изготовление шаблонов по данной теме.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Дома, машины, деревья, кустарники…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Наклеивание шаблонов на картонную основу.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Трафареты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4929198"/>
            <a:ext cx="3520440" cy="35719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572000" y="5786454"/>
            <a:ext cx="3520440" cy="4572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и транспорт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N119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8596" y="2000240"/>
            <a:ext cx="3500462" cy="2625346"/>
          </a:xfrm>
        </p:spPr>
      </p:pic>
      <p:pic>
        <p:nvPicPr>
          <p:cNvPr id="6" name="Содержимое 5" descr="DSCN1194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63477" y="3037205"/>
            <a:ext cx="1950720" cy="146304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000924" cy="178595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Выбираем нужный трафарет, накрываем листом для рисования. И придерживая левой рукой трафарет под листом, правой рукой аккуратно натираем восковым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мелком.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929330"/>
            <a:ext cx="3328982" cy="39527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Берём по одному предмету для создания рисунка.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00562" y="5857892"/>
            <a:ext cx="3357586" cy="46670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Вот такой рисунок получился.</a:t>
            </a:r>
            <a:endParaRPr lang="ru-RU" dirty="0"/>
          </a:p>
        </p:txBody>
      </p:sp>
      <p:pic>
        <p:nvPicPr>
          <p:cNvPr id="7" name="Содержимое 6" descr="DSCN119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20" y="2571744"/>
            <a:ext cx="3585191" cy="2820059"/>
          </a:xfrm>
        </p:spPr>
      </p:pic>
      <p:pic>
        <p:nvPicPr>
          <p:cNvPr id="8" name="Содержимое 7" descr="DSCN116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63477" y="3037205"/>
            <a:ext cx="1950720" cy="146304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  <p:pic>
        <p:nvPicPr>
          <p:cNvPr id="9" name="Содержимое 8" descr="DSCN11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5" y="1571612"/>
            <a:ext cx="6501384" cy="48760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29552" cy="17145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Автомобили спускаются с горы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DSCN116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4071" y="2268527"/>
            <a:ext cx="4595317" cy="344648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1037</TotalTime>
  <Words>237</Words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 Культурно – игровые практики  в  работе с детьми младшего дошкольного  возраста  летом :  « Рисование улицы города с использованием техники фроттаж» Подготовила воспитатель ГБДОУ №67, Калининского района, СПб Ершова Надежда Валерьевна </vt:lpstr>
      <vt:lpstr>Цель: Формировать у детей понятие городская улица через рисование с использованием техники – фроттаж. </vt:lpstr>
      <vt:lpstr>Актуальность</vt:lpstr>
      <vt:lpstr>Нетрадиционное рисование развивает у детей.</vt:lpstr>
      <vt:lpstr>Предварительная работа</vt:lpstr>
      <vt:lpstr>Трафареты</vt:lpstr>
      <vt:lpstr>Выбираем нужный трафарет, накрываем листом для рисования. И придерживая левой рукой трафарет под листом, правой рукой аккуратно натираем восковым мелком.</vt:lpstr>
      <vt:lpstr>Наши работы</vt:lpstr>
      <vt:lpstr>Автомобили спускаются с горы</vt:lpstr>
      <vt:lpstr>Бабочки на улице города.</vt:lpstr>
      <vt:lpstr>Для красочности и полноты картины при рисовании можно дополнять рисунок необходимыми элементами</vt:lpstr>
      <vt:lpstr>Наш альбом « На Улицах    города»</vt:lpstr>
      <vt:lpstr>Спасибо за внимание и всем творческих успехов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«ПАСХАЛЬНАЯ ОТКРЫТКА» С ДЕТЬМИ И РОДИТЕЛЯМИ МЛАДШЕЙ ГРУППЫ»</dc:title>
  <dc:creator>сергей ершов</dc:creator>
  <cp:lastModifiedBy>сергей ершов</cp:lastModifiedBy>
  <cp:revision>115</cp:revision>
  <dcterms:created xsi:type="dcterms:W3CDTF">2015-04-24T16:20:24Z</dcterms:created>
  <dcterms:modified xsi:type="dcterms:W3CDTF">2016-08-21T17:47:01Z</dcterms:modified>
</cp:coreProperties>
</file>