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ubscribe.ru/group/sovetyi-stilista-kak-i-s-chem-eto-nosit/8720868/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6639902" cy="1854656"/>
          </a:xfrm>
        </p:spPr>
        <p:txBody>
          <a:bodyPr>
            <a:noAutofit/>
          </a:bodyPr>
          <a:lstStyle/>
          <a:p>
            <a:r>
              <a:rPr lang="ru-RU" sz="6600" dirty="0" smtClean="0"/>
              <a:t>Цвет в одежде.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3000372"/>
            <a:ext cx="7406640" cy="17526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428604"/>
            <a:ext cx="80724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(5) и (6) Сочетание </a:t>
            </a:r>
            <a:r>
              <a:rPr lang="ru-RU" b="1" dirty="0" err="1" smtClean="0"/>
              <a:t>тетрада</a:t>
            </a:r>
            <a:r>
              <a:rPr lang="ru-RU" b="1" dirty="0" smtClean="0"/>
              <a:t>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Оно представляет из себя две фигуры: прямоугольник и квадрат. Эта комбинация представляют из себя две пары дополнительных цветов. Они вполне могут существовать без одного из цветов, но не более.</a:t>
            </a:r>
            <a:endParaRPr lang="ru-RU" dirty="0"/>
          </a:p>
        </p:txBody>
      </p:sp>
      <p:pic>
        <p:nvPicPr>
          <p:cNvPr id="3" name="Рисунок 2" descr="1436280731-112928-18562.png"/>
          <p:cNvPicPr>
            <a:picLocks noChangeAspect="1"/>
          </p:cNvPicPr>
          <p:nvPr/>
        </p:nvPicPr>
        <p:blipFill>
          <a:blip r:embed="rId2"/>
          <a:srcRect t="1033"/>
          <a:stretch>
            <a:fillRect/>
          </a:stretch>
        </p:blipFill>
        <p:spPr>
          <a:xfrm>
            <a:off x="1428728" y="1643050"/>
            <a:ext cx="7143800" cy="50006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-20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2027" y="0"/>
            <a:ext cx="8141973" cy="6858000"/>
          </a:xfrm>
          <a:prstGeom prst="rect">
            <a:avLst/>
          </a:prstGeom>
        </p:spPr>
      </p:pic>
      <p:pic>
        <p:nvPicPr>
          <p:cNvPr id="3" name="Рисунок 2" descr="goluboi-odezda-00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00" y="0"/>
            <a:ext cx="8143900" cy="6858000"/>
          </a:xfrm>
          <a:prstGeom prst="rect">
            <a:avLst/>
          </a:prstGeom>
        </p:spPr>
      </p:pic>
      <p:pic>
        <p:nvPicPr>
          <p:cNvPr id="4" name="Рисунок 3" descr="psixologiya-serogo-cveta-v-odezhd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100" y="0"/>
            <a:ext cx="81439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1000108"/>
            <a:ext cx="8161707" cy="58578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57422" y="0"/>
            <a:ext cx="49292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n w="10541" cmpd="sng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Цветовой спектр</a:t>
            </a:r>
            <a:endParaRPr lang="ru-RU" sz="4800" b="1" dirty="0">
              <a:ln w="10541" cmpd="sng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9.jpg"/>
          <p:cNvPicPr>
            <a:picLocks noChangeAspect="1"/>
          </p:cNvPicPr>
          <p:nvPr/>
        </p:nvPicPr>
        <p:blipFill>
          <a:blip r:embed="rId2"/>
          <a:srcRect l="4942" r="5232" b="4166"/>
          <a:stretch>
            <a:fillRect/>
          </a:stretch>
        </p:blipFill>
        <p:spPr>
          <a:xfrm>
            <a:off x="1000100" y="0"/>
            <a:ext cx="81439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6adb1ce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0"/>
            <a:ext cx="828677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4726" y="0"/>
            <a:ext cx="8195021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36280731-327391-18562.png"/>
          <p:cNvPicPr>
            <a:picLocks noChangeAspect="1"/>
          </p:cNvPicPr>
          <p:nvPr/>
        </p:nvPicPr>
        <p:blipFill>
          <a:blip r:embed="rId2"/>
          <a:srcRect r="48437"/>
          <a:stretch>
            <a:fillRect/>
          </a:stretch>
        </p:blipFill>
        <p:spPr>
          <a:xfrm>
            <a:off x="4187334" y="500042"/>
            <a:ext cx="4956666" cy="58578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0100" y="214290"/>
            <a:ext cx="35719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hlinkClick r:id="rId3"/>
              </a:rPr>
              <a:t>Сочетание цвета в одежде с помощью цветового круга</a:t>
            </a:r>
            <a:endParaRPr lang="ru-RU" sz="3200" b="1" dirty="0">
              <a:ln w="10541" cmpd="sng">
                <a:solidFill>
                  <a:schemeClr val="tx1"/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36280731-895183-18562.png"/>
          <p:cNvPicPr>
            <a:picLocks noChangeAspect="1"/>
          </p:cNvPicPr>
          <p:nvPr/>
        </p:nvPicPr>
        <p:blipFill>
          <a:blip r:embed="rId2"/>
          <a:srcRect t="1493"/>
          <a:stretch>
            <a:fillRect/>
          </a:stretch>
        </p:blipFill>
        <p:spPr>
          <a:xfrm>
            <a:off x="2320621" y="2143116"/>
            <a:ext cx="6608781" cy="47148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28662" y="214290"/>
            <a:ext cx="821533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(1) Парное сочетание дополнительных цветов</a:t>
            </a:r>
            <a:r>
              <a:rPr lang="ru-RU" dirty="0" smtClean="0"/>
              <a:t>: цвета находятся друг напротив друга. В ярком выражении – это драматичная и выразительная пара, если убавить контраста, то сочетание будет мягче.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(2) Сочетание по подобию.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Комбинация из родственных оттенков углубляет цвета: глаза </a:t>
            </a:r>
            <a:r>
              <a:rPr lang="ru-RU" dirty="0" smtClean="0"/>
              <a:t>достраивают </a:t>
            </a:r>
            <a:r>
              <a:rPr lang="ru-RU" dirty="0" smtClean="0"/>
              <a:t>промежуточные тона за </a:t>
            </a:r>
            <a:r>
              <a:rPr lang="ru-RU" dirty="0" smtClean="0"/>
              <a:t>счет </a:t>
            </a:r>
            <a:r>
              <a:rPr lang="ru-RU" dirty="0" smtClean="0"/>
              <a:t>чего получается эффект игры цвета-тени.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36280731-591896-18562.png"/>
          <p:cNvPicPr>
            <a:picLocks noChangeAspect="1"/>
          </p:cNvPicPr>
          <p:nvPr/>
        </p:nvPicPr>
        <p:blipFill>
          <a:blip r:embed="rId2"/>
          <a:srcRect t="1483"/>
          <a:stretch>
            <a:fillRect/>
          </a:stretch>
        </p:blipFill>
        <p:spPr>
          <a:xfrm>
            <a:off x="1643042" y="1857364"/>
            <a:ext cx="6950434" cy="47450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1538" y="214290"/>
            <a:ext cx="764386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(3) и (4) Сочетание триада.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На цветовом круге в виде равностороннего и острого треугольника. Соединяя таким образом линии, вы находите наилучшие пары для цвета, при этом, не обязательно использовать три цвета, каждый из них сочетается друг с другом и вполне могут существовать самостоятельно.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37</TotalTime>
  <Words>39</Words>
  <PresentationFormat>Экран (4:3)</PresentationFormat>
  <Paragraphs>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Цвет в одежде.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Цвет в одежде.</dc:title>
  <cp:lastModifiedBy>123</cp:lastModifiedBy>
  <cp:revision>14</cp:revision>
  <dcterms:modified xsi:type="dcterms:W3CDTF">2016-11-13T07:06:19Z</dcterms:modified>
</cp:coreProperties>
</file>