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FD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7" autoAdjust="0"/>
    <p:restoredTop sz="94569" autoAdjust="0"/>
  </p:normalViewPr>
  <p:slideViewPr>
    <p:cSldViewPr>
      <p:cViewPr varScale="1">
        <p:scale>
          <a:sx n="38" d="100"/>
          <a:sy n="3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10D163-ADD9-4846-80E0-E4CED0B88404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8643401-63A7-4E9B-8ED3-8A23E8B6C95A}">
      <dgm:prSet phldrT="[Текст]" custT="1"/>
      <dgm:spPr>
        <a:solidFill>
          <a:srgbClr val="D5FD9F"/>
        </a:solidFill>
      </dgm:spPr>
      <dgm:t>
        <a:bodyPr/>
        <a:lstStyle/>
        <a:p>
          <a:r>
            <a:rPr lang="ru-RU" sz="2800" dirty="0" smtClean="0">
              <a:solidFill>
                <a:srgbClr val="002060"/>
              </a:solidFill>
            </a:rPr>
            <a:t>Формы реализации проекта</a:t>
          </a:r>
          <a:endParaRPr lang="ru-RU" sz="2800" dirty="0">
            <a:solidFill>
              <a:srgbClr val="002060"/>
            </a:solidFill>
          </a:endParaRPr>
        </a:p>
      </dgm:t>
    </dgm:pt>
    <dgm:pt modelId="{FC3F907E-F80B-4661-8372-14EAA6AF97FD}" type="parTrans" cxnId="{90F93990-5AEA-459D-9B9E-D2C14A481906}">
      <dgm:prSet/>
      <dgm:spPr/>
      <dgm:t>
        <a:bodyPr/>
        <a:lstStyle/>
        <a:p>
          <a:endParaRPr lang="ru-RU"/>
        </a:p>
      </dgm:t>
    </dgm:pt>
    <dgm:pt modelId="{7753D8BE-7F91-4524-ABD7-A61E2F642364}" type="sibTrans" cxnId="{90F93990-5AEA-459D-9B9E-D2C14A481906}">
      <dgm:prSet/>
      <dgm:spPr/>
      <dgm:t>
        <a:bodyPr/>
        <a:lstStyle/>
        <a:p>
          <a:endParaRPr lang="ru-RU"/>
        </a:p>
      </dgm:t>
    </dgm:pt>
    <dgm:pt modelId="{B6691F5C-990E-4DF3-86F0-890D06D04CEF}">
      <dgm:prSet phldrT="[Текст]" custT="1"/>
      <dgm:spPr>
        <a:solidFill>
          <a:srgbClr val="D5FD9F"/>
        </a:solidFill>
      </dgm:spPr>
      <dgm:t>
        <a:bodyPr/>
        <a:lstStyle/>
        <a:p>
          <a:r>
            <a:rPr lang="ru-RU" sz="1800" dirty="0" smtClean="0">
              <a:solidFill>
                <a:srgbClr val="002060"/>
              </a:solidFill>
            </a:rPr>
            <a:t>Занятия по продуктивной деятельности: </a:t>
          </a:r>
        </a:p>
        <a:p>
          <a:r>
            <a:rPr lang="ru-RU" sz="1800" dirty="0" smtClean="0">
              <a:solidFill>
                <a:srgbClr val="002060"/>
              </a:solidFill>
            </a:rPr>
            <a:t>Аппликация</a:t>
          </a:r>
        </a:p>
        <a:p>
          <a:r>
            <a:rPr lang="ru-RU" sz="1800" dirty="0" smtClean="0">
              <a:solidFill>
                <a:srgbClr val="002060"/>
              </a:solidFill>
            </a:rPr>
            <a:t>Лепка</a:t>
          </a:r>
        </a:p>
        <a:p>
          <a:r>
            <a:rPr lang="ru-RU" sz="1800" dirty="0" smtClean="0">
              <a:solidFill>
                <a:srgbClr val="002060"/>
              </a:solidFill>
            </a:rPr>
            <a:t>Рисование Конструирование </a:t>
          </a:r>
          <a:endParaRPr lang="ru-RU" sz="1800" dirty="0">
            <a:solidFill>
              <a:srgbClr val="002060"/>
            </a:solidFill>
          </a:endParaRPr>
        </a:p>
      </dgm:t>
    </dgm:pt>
    <dgm:pt modelId="{76902862-3CB3-4AD3-A871-8C287336607A}" type="parTrans" cxnId="{05CC625E-B5D9-4DDF-8F03-7441B220F074}">
      <dgm:prSet/>
      <dgm:spPr/>
      <dgm:t>
        <a:bodyPr/>
        <a:lstStyle/>
        <a:p>
          <a:endParaRPr lang="ru-RU"/>
        </a:p>
      </dgm:t>
    </dgm:pt>
    <dgm:pt modelId="{969F73FF-581B-4AE0-A919-7D04126321F2}" type="sibTrans" cxnId="{05CC625E-B5D9-4DDF-8F03-7441B220F074}">
      <dgm:prSet/>
      <dgm:spPr/>
      <dgm:t>
        <a:bodyPr/>
        <a:lstStyle/>
        <a:p>
          <a:endParaRPr lang="ru-RU"/>
        </a:p>
      </dgm:t>
    </dgm:pt>
    <dgm:pt modelId="{A52286ED-3D34-430E-95BC-009B3DFE6863}">
      <dgm:prSet phldrT="[Текст]" custT="1"/>
      <dgm:spPr>
        <a:solidFill>
          <a:srgbClr val="D5FD9F"/>
        </a:solidFill>
      </dgm:spPr>
      <dgm:t>
        <a:bodyPr/>
        <a:lstStyle/>
        <a:p>
          <a:r>
            <a:rPr lang="ru-RU" sz="1800" dirty="0" smtClean="0">
              <a:solidFill>
                <a:srgbClr val="002060"/>
              </a:solidFill>
            </a:rPr>
            <a:t>Занятия познавательного цикла:</a:t>
          </a:r>
        </a:p>
        <a:p>
          <a:r>
            <a:rPr lang="ru-RU" sz="1800" dirty="0" smtClean="0">
              <a:solidFill>
                <a:srgbClr val="002060"/>
              </a:solidFill>
            </a:rPr>
            <a:t> </a:t>
          </a:r>
          <a:r>
            <a:rPr lang="ru-RU" sz="1800" dirty="0" err="1" smtClean="0">
              <a:solidFill>
                <a:srgbClr val="002060"/>
              </a:solidFill>
            </a:rPr>
            <a:t>Валеология</a:t>
          </a:r>
          <a:r>
            <a:rPr lang="ru-RU" sz="1800" dirty="0" smtClean="0">
              <a:solidFill>
                <a:srgbClr val="002060"/>
              </a:solidFill>
            </a:rPr>
            <a:t> Физкультурные занятия</a:t>
          </a:r>
        </a:p>
        <a:p>
          <a:endParaRPr lang="ru-RU" sz="1600" dirty="0"/>
        </a:p>
      </dgm:t>
    </dgm:pt>
    <dgm:pt modelId="{EAB6E7B9-E4F4-4A60-8F1E-C196B941CFDB}" type="parTrans" cxnId="{6CB25958-ABF2-48ED-809F-70B6097FCA37}">
      <dgm:prSet/>
      <dgm:spPr/>
      <dgm:t>
        <a:bodyPr/>
        <a:lstStyle/>
        <a:p>
          <a:endParaRPr lang="ru-RU"/>
        </a:p>
      </dgm:t>
    </dgm:pt>
    <dgm:pt modelId="{C19A4FA1-0DF6-4F13-981E-571D18450766}" type="sibTrans" cxnId="{6CB25958-ABF2-48ED-809F-70B6097FCA37}">
      <dgm:prSet/>
      <dgm:spPr/>
      <dgm:t>
        <a:bodyPr/>
        <a:lstStyle/>
        <a:p>
          <a:endParaRPr lang="ru-RU"/>
        </a:p>
      </dgm:t>
    </dgm:pt>
    <dgm:pt modelId="{EFDA8C34-4748-46F1-8AE6-09F91F453355}">
      <dgm:prSet phldrT="[Текст]" custT="1"/>
      <dgm:spPr>
        <a:solidFill>
          <a:srgbClr val="D5FD9F"/>
        </a:solidFill>
      </dgm:spPr>
      <dgm:t>
        <a:bodyPr/>
        <a:lstStyle/>
        <a:p>
          <a:pPr algn="ctr"/>
          <a:r>
            <a:rPr lang="ru-RU" sz="1800" dirty="0" smtClean="0">
              <a:solidFill>
                <a:srgbClr val="002060"/>
              </a:solidFill>
            </a:rPr>
            <a:t>Оздоровительные процедуры:</a:t>
          </a:r>
        </a:p>
        <a:p>
          <a:pPr algn="ctr"/>
          <a:r>
            <a:rPr lang="ru-RU" sz="1800" dirty="0" smtClean="0">
              <a:solidFill>
                <a:srgbClr val="002060"/>
              </a:solidFill>
            </a:rPr>
            <a:t>Воздушные ванны</a:t>
          </a:r>
        </a:p>
        <a:p>
          <a:pPr algn="ctr"/>
          <a:r>
            <a:rPr lang="ru-RU" sz="1800" dirty="0" smtClean="0">
              <a:solidFill>
                <a:srgbClr val="002060"/>
              </a:solidFill>
            </a:rPr>
            <a:t>Пальчиковая гимнастика</a:t>
          </a:r>
        </a:p>
        <a:p>
          <a:pPr algn="ctr"/>
          <a:r>
            <a:rPr lang="ru-RU" sz="1800" dirty="0" smtClean="0">
              <a:solidFill>
                <a:srgbClr val="002060"/>
              </a:solidFill>
            </a:rPr>
            <a:t>Дыхательная гимнастика</a:t>
          </a:r>
          <a:endParaRPr lang="ru-RU" sz="1800" dirty="0">
            <a:solidFill>
              <a:srgbClr val="002060"/>
            </a:solidFill>
          </a:endParaRPr>
        </a:p>
      </dgm:t>
    </dgm:pt>
    <dgm:pt modelId="{B301F298-D655-4AB9-98B0-7271926D9CDA}" type="parTrans" cxnId="{34C583F3-F409-4A85-A47D-646A80EC66E8}">
      <dgm:prSet/>
      <dgm:spPr/>
      <dgm:t>
        <a:bodyPr/>
        <a:lstStyle/>
        <a:p>
          <a:endParaRPr lang="ru-RU"/>
        </a:p>
      </dgm:t>
    </dgm:pt>
    <dgm:pt modelId="{3EFD1E2C-DFAB-478D-A94F-609F628B39F9}" type="sibTrans" cxnId="{34C583F3-F409-4A85-A47D-646A80EC66E8}">
      <dgm:prSet/>
      <dgm:spPr/>
      <dgm:t>
        <a:bodyPr/>
        <a:lstStyle/>
        <a:p>
          <a:endParaRPr lang="ru-RU"/>
        </a:p>
      </dgm:t>
    </dgm:pt>
    <dgm:pt modelId="{C32CD31D-2706-4004-8409-BFB96A8CCC66}">
      <dgm:prSet phldrT="[Текст]" custT="1"/>
      <dgm:spPr>
        <a:solidFill>
          <a:srgbClr val="D5FD9F"/>
        </a:solidFill>
      </dgm:spPr>
      <dgm:t>
        <a:bodyPr/>
        <a:lstStyle/>
        <a:p>
          <a:r>
            <a:rPr lang="ru-RU" sz="1800" dirty="0" smtClean="0">
              <a:solidFill>
                <a:srgbClr val="002060"/>
              </a:solidFill>
            </a:rPr>
            <a:t>Игры:</a:t>
          </a:r>
        </a:p>
        <a:p>
          <a:r>
            <a:rPr lang="ru-RU" sz="1800" dirty="0" smtClean="0">
              <a:solidFill>
                <a:srgbClr val="002060"/>
              </a:solidFill>
            </a:rPr>
            <a:t>Подвижные </a:t>
          </a:r>
        </a:p>
        <a:p>
          <a:r>
            <a:rPr lang="ru-RU" sz="1800" dirty="0" smtClean="0">
              <a:solidFill>
                <a:srgbClr val="002060"/>
              </a:solidFill>
            </a:rPr>
            <a:t>Дидактические</a:t>
          </a:r>
        </a:p>
        <a:p>
          <a:endParaRPr lang="ru-RU" sz="2000" dirty="0"/>
        </a:p>
      </dgm:t>
    </dgm:pt>
    <dgm:pt modelId="{0A531462-DC61-48D6-92BD-2E1949291A0A}" type="sibTrans" cxnId="{F10031C8-9408-4ADF-BD4E-F6B4DB5F817E}">
      <dgm:prSet/>
      <dgm:spPr/>
      <dgm:t>
        <a:bodyPr/>
        <a:lstStyle/>
        <a:p>
          <a:endParaRPr lang="ru-RU"/>
        </a:p>
      </dgm:t>
    </dgm:pt>
    <dgm:pt modelId="{CA9328D4-59EB-4345-994C-38317E9C2CE1}" type="parTrans" cxnId="{F10031C8-9408-4ADF-BD4E-F6B4DB5F817E}">
      <dgm:prSet/>
      <dgm:spPr/>
      <dgm:t>
        <a:bodyPr/>
        <a:lstStyle/>
        <a:p>
          <a:endParaRPr lang="ru-RU"/>
        </a:p>
      </dgm:t>
    </dgm:pt>
    <dgm:pt modelId="{92C25F81-A9A2-401F-9F4A-EFFA1A0DED23}">
      <dgm:prSet custT="1"/>
      <dgm:spPr>
        <a:solidFill>
          <a:srgbClr val="D5FD9F"/>
        </a:solidFill>
      </dgm:spPr>
      <dgm:t>
        <a:bodyPr/>
        <a:lstStyle/>
        <a:p>
          <a:r>
            <a:rPr lang="ru-RU" sz="1800" dirty="0" smtClean="0">
              <a:solidFill>
                <a:srgbClr val="002060"/>
              </a:solidFill>
            </a:rPr>
            <a:t>Работа с родителями : Консультации</a:t>
          </a:r>
        </a:p>
        <a:p>
          <a:r>
            <a:rPr lang="ru-RU" sz="1800" dirty="0" smtClean="0">
              <a:solidFill>
                <a:srgbClr val="002060"/>
              </a:solidFill>
            </a:rPr>
            <a:t>Помощь в подготовке к выставке</a:t>
          </a:r>
          <a:endParaRPr lang="ru-RU" sz="1800" dirty="0">
            <a:solidFill>
              <a:srgbClr val="002060"/>
            </a:solidFill>
          </a:endParaRPr>
        </a:p>
      </dgm:t>
    </dgm:pt>
    <dgm:pt modelId="{9ED34F5C-9057-470C-A878-828D006F733C}" type="parTrans" cxnId="{68504220-D5DE-480E-BD76-6AE415EF638E}">
      <dgm:prSet/>
      <dgm:spPr/>
      <dgm:t>
        <a:bodyPr/>
        <a:lstStyle/>
        <a:p>
          <a:endParaRPr lang="ru-RU"/>
        </a:p>
      </dgm:t>
    </dgm:pt>
    <dgm:pt modelId="{F72179C5-B50E-4D55-A46B-6DCBBB1D96C5}" type="sibTrans" cxnId="{68504220-D5DE-480E-BD76-6AE415EF638E}">
      <dgm:prSet/>
      <dgm:spPr/>
      <dgm:t>
        <a:bodyPr/>
        <a:lstStyle/>
        <a:p>
          <a:endParaRPr lang="ru-RU"/>
        </a:p>
      </dgm:t>
    </dgm:pt>
    <dgm:pt modelId="{20B556A2-1E55-4EC7-8496-24CEB819692B}" type="pres">
      <dgm:prSet presAssocID="{3510D163-ADD9-4846-80E0-E4CED0B8840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B0D7782-7651-4F84-BDC2-89EF9A8F5C57}" type="pres">
      <dgm:prSet presAssocID="{F8643401-63A7-4E9B-8ED3-8A23E8B6C95A}" presName="node" presStyleLbl="node1" presStyleIdx="0" presStyleCnt="6" custScaleX="49730" custScaleY="19219" custLinFactNeighborX="36329" custLinFactNeighborY="90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F2C765-B847-4FF5-88B1-9AE85CC75175}" type="pres">
      <dgm:prSet presAssocID="{7753D8BE-7F91-4524-ABD7-A61E2F642364}" presName="sibTrans" presStyleCnt="0"/>
      <dgm:spPr/>
    </dgm:pt>
    <dgm:pt modelId="{E00A7B6B-15A0-426C-94AF-BB8A0EA4A0A5}" type="pres">
      <dgm:prSet presAssocID="{B6691F5C-990E-4DF3-86F0-890D06D04CEF}" presName="node" presStyleLbl="node1" presStyleIdx="1" presStyleCnt="6" custScaleX="30023" custScaleY="54969" custLinFactNeighborX="-46792" custLinFactNeighborY="8473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BAA82476-DA85-4D2F-B3E6-27B831844890}" type="pres">
      <dgm:prSet presAssocID="{969F73FF-581B-4AE0-A919-7D04126321F2}" presName="sibTrans" presStyleCnt="0"/>
      <dgm:spPr/>
    </dgm:pt>
    <dgm:pt modelId="{C964901F-D88C-4317-84D4-F0BD965C13B4}" type="pres">
      <dgm:prSet presAssocID="{A52286ED-3D34-430E-95BC-009B3DFE6863}" presName="node" presStyleLbl="node1" presStyleIdx="2" presStyleCnt="6" custAng="0" custScaleX="24473" custScaleY="47809" custLinFactNeighborX="-99052" custLinFactNeighborY="3071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A1BB8D86-D1BB-4BEB-BE8B-DD4CEABC6421}" type="pres">
      <dgm:prSet presAssocID="{C19A4FA1-0DF6-4F13-981E-571D18450766}" presName="sibTrans" presStyleCnt="0"/>
      <dgm:spPr/>
    </dgm:pt>
    <dgm:pt modelId="{B4D5C310-BC31-46AE-AB9C-C5E748E84A0D}" type="pres">
      <dgm:prSet presAssocID="{C32CD31D-2706-4004-8409-BFB96A8CCC66}" presName="node" presStyleLbl="node1" presStyleIdx="3" presStyleCnt="6" custScaleX="27055" custScaleY="51327" custLinFactNeighborX="35812" custLinFactNeighborY="1654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7B11A42B-3B80-49D5-88A1-81D02335491D}" type="pres">
      <dgm:prSet presAssocID="{0A531462-DC61-48D6-92BD-2E1949291A0A}" presName="sibTrans" presStyleCnt="0"/>
      <dgm:spPr/>
    </dgm:pt>
    <dgm:pt modelId="{C28ADE70-7D4C-40A8-A461-D7E43B98FC33}" type="pres">
      <dgm:prSet presAssocID="{EFDA8C34-4748-46F1-8AE6-09F91F453355}" presName="node" presStyleLbl="node1" presStyleIdx="4" presStyleCnt="6" custScaleX="29315" custScaleY="55008" custLinFactNeighborX="31080" custLinFactNeighborY="13058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CEFAEE1C-8DC7-4885-A721-3D11273BB07F}" type="pres">
      <dgm:prSet presAssocID="{3EFD1E2C-DFAB-478D-A94F-609F628B39F9}" presName="sibTrans" presStyleCnt="0"/>
      <dgm:spPr/>
    </dgm:pt>
    <dgm:pt modelId="{966A8BBE-CD17-4BF5-9993-CF48E6E68BC3}" type="pres">
      <dgm:prSet presAssocID="{92C25F81-A9A2-401F-9F4A-EFFA1A0DED23}" presName="node" presStyleLbl="node1" presStyleIdx="5" presStyleCnt="6" custScaleX="26661" custScaleY="50893" custLinFactNeighborX="12701" custLinFactNeighborY="-4568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90F93990-5AEA-459D-9B9E-D2C14A481906}" srcId="{3510D163-ADD9-4846-80E0-E4CED0B88404}" destId="{F8643401-63A7-4E9B-8ED3-8A23E8B6C95A}" srcOrd="0" destOrd="0" parTransId="{FC3F907E-F80B-4661-8372-14EAA6AF97FD}" sibTransId="{7753D8BE-7F91-4524-ABD7-A61E2F642364}"/>
    <dgm:cxn modelId="{34C583F3-F409-4A85-A47D-646A80EC66E8}" srcId="{3510D163-ADD9-4846-80E0-E4CED0B88404}" destId="{EFDA8C34-4748-46F1-8AE6-09F91F453355}" srcOrd="4" destOrd="0" parTransId="{B301F298-D655-4AB9-98B0-7271926D9CDA}" sibTransId="{3EFD1E2C-DFAB-478D-A94F-609F628B39F9}"/>
    <dgm:cxn modelId="{8F231F57-2006-46BC-B4DD-ABE98B9632D9}" type="presOf" srcId="{3510D163-ADD9-4846-80E0-E4CED0B88404}" destId="{20B556A2-1E55-4EC7-8496-24CEB819692B}" srcOrd="0" destOrd="0" presId="urn:microsoft.com/office/officeart/2005/8/layout/default"/>
    <dgm:cxn modelId="{AACA9CEB-A430-4559-AA95-D2F91AB437CA}" type="presOf" srcId="{C32CD31D-2706-4004-8409-BFB96A8CCC66}" destId="{B4D5C310-BC31-46AE-AB9C-C5E748E84A0D}" srcOrd="0" destOrd="0" presId="urn:microsoft.com/office/officeart/2005/8/layout/default"/>
    <dgm:cxn modelId="{37379A1C-7F24-461F-B941-395082BFF504}" type="presOf" srcId="{A52286ED-3D34-430E-95BC-009B3DFE6863}" destId="{C964901F-D88C-4317-84D4-F0BD965C13B4}" srcOrd="0" destOrd="0" presId="urn:microsoft.com/office/officeart/2005/8/layout/default"/>
    <dgm:cxn modelId="{6CB25958-ABF2-48ED-809F-70B6097FCA37}" srcId="{3510D163-ADD9-4846-80E0-E4CED0B88404}" destId="{A52286ED-3D34-430E-95BC-009B3DFE6863}" srcOrd="2" destOrd="0" parTransId="{EAB6E7B9-E4F4-4A60-8F1E-C196B941CFDB}" sibTransId="{C19A4FA1-0DF6-4F13-981E-571D18450766}"/>
    <dgm:cxn modelId="{CD01D40F-6F3E-4560-B392-1B31308AFC76}" type="presOf" srcId="{B6691F5C-990E-4DF3-86F0-890D06D04CEF}" destId="{E00A7B6B-15A0-426C-94AF-BB8A0EA4A0A5}" srcOrd="0" destOrd="0" presId="urn:microsoft.com/office/officeart/2005/8/layout/default"/>
    <dgm:cxn modelId="{F10031C8-9408-4ADF-BD4E-F6B4DB5F817E}" srcId="{3510D163-ADD9-4846-80E0-E4CED0B88404}" destId="{C32CD31D-2706-4004-8409-BFB96A8CCC66}" srcOrd="3" destOrd="0" parTransId="{CA9328D4-59EB-4345-994C-38317E9C2CE1}" sibTransId="{0A531462-DC61-48D6-92BD-2E1949291A0A}"/>
    <dgm:cxn modelId="{05CC625E-B5D9-4DDF-8F03-7441B220F074}" srcId="{3510D163-ADD9-4846-80E0-E4CED0B88404}" destId="{B6691F5C-990E-4DF3-86F0-890D06D04CEF}" srcOrd="1" destOrd="0" parTransId="{76902862-3CB3-4AD3-A871-8C287336607A}" sibTransId="{969F73FF-581B-4AE0-A919-7D04126321F2}"/>
    <dgm:cxn modelId="{4D6088EB-B162-4664-B536-6ECE359F3D76}" type="presOf" srcId="{EFDA8C34-4748-46F1-8AE6-09F91F453355}" destId="{C28ADE70-7D4C-40A8-A461-D7E43B98FC33}" srcOrd="0" destOrd="0" presId="urn:microsoft.com/office/officeart/2005/8/layout/default"/>
    <dgm:cxn modelId="{F3B1054A-0DCE-4B29-931B-2BBF0F8BDA7B}" type="presOf" srcId="{F8643401-63A7-4E9B-8ED3-8A23E8B6C95A}" destId="{8B0D7782-7651-4F84-BDC2-89EF9A8F5C57}" srcOrd="0" destOrd="0" presId="urn:microsoft.com/office/officeart/2005/8/layout/default"/>
    <dgm:cxn modelId="{68504220-D5DE-480E-BD76-6AE415EF638E}" srcId="{3510D163-ADD9-4846-80E0-E4CED0B88404}" destId="{92C25F81-A9A2-401F-9F4A-EFFA1A0DED23}" srcOrd="5" destOrd="0" parTransId="{9ED34F5C-9057-470C-A878-828D006F733C}" sibTransId="{F72179C5-B50E-4D55-A46B-6DCBBB1D96C5}"/>
    <dgm:cxn modelId="{F375ADBA-9ACC-49F9-BCCA-8482E6C128B1}" type="presOf" srcId="{92C25F81-A9A2-401F-9F4A-EFFA1A0DED23}" destId="{966A8BBE-CD17-4BF5-9993-CF48E6E68BC3}" srcOrd="0" destOrd="0" presId="urn:microsoft.com/office/officeart/2005/8/layout/default"/>
    <dgm:cxn modelId="{CBBC1FA5-8A74-40BC-96B0-0E4A0741683E}" type="presParOf" srcId="{20B556A2-1E55-4EC7-8496-24CEB819692B}" destId="{8B0D7782-7651-4F84-BDC2-89EF9A8F5C57}" srcOrd="0" destOrd="0" presId="urn:microsoft.com/office/officeart/2005/8/layout/default"/>
    <dgm:cxn modelId="{5F0CED12-6762-4606-9773-F624BD6D743A}" type="presParOf" srcId="{20B556A2-1E55-4EC7-8496-24CEB819692B}" destId="{0AF2C765-B847-4FF5-88B1-9AE85CC75175}" srcOrd="1" destOrd="0" presId="urn:microsoft.com/office/officeart/2005/8/layout/default"/>
    <dgm:cxn modelId="{AD519C19-5374-4F9D-BCCB-D0A041A83C8B}" type="presParOf" srcId="{20B556A2-1E55-4EC7-8496-24CEB819692B}" destId="{E00A7B6B-15A0-426C-94AF-BB8A0EA4A0A5}" srcOrd="2" destOrd="0" presId="urn:microsoft.com/office/officeart/2005/8/layout/default"/>
    <dgm:cxn modelId="{A5374210-7947-4B96-9D14-345ADD737F66}" type="presParOf" srcId="{20B556A2-1E55-4EC7-8496-24CEB819692B}" destId="{BAA82476-DA85-4D2F-B3E6-27B831844890}" srcOrd="3" destOrd="0" presId="urn:microsoft.com/office/officeart/2005/8/layout/default"/>
    <dgm:cxn modelId="{1E0755BE-97EF-42D8-A504-2D36F20EAF96}" type="presParOf" srcId="{20B556A2-1E55-4EC7-8496-24CEB819692B}" destId="{C964901F-D88C-4317-84D4-F0BD965C13B4}" srcOrd="4" destOrd="0" presId="urn:microsoft.com/office/officeart/2005/8/layout/default"/>
    <dgm:cxn modelId="{F4AB0DA5-5B48-40FB-B384-A24283169921}" type="presParOf" srcId="{20B556A2-1E55-4EC7-8496-24CEB819692B}" destId="{A1BB8D86-D1BB-4BEB-BE8B-DD4CEABC6421}" srcOrd="5" destOrd="0" presId="urn:microsoft.com/office/officeart/2005/8/layout/default"/>
    <dgm:cxn modelId="{5152B1AB-3686-45B4-B4FA-60E205801C1D}" type="presParOf" srcId="{20B556A2-1E55-4EC7-8496-24CEB819692B}" destId="{B4D5C310-BC31-46AE-AB9C-C5E748E84A0D}" srcOrd="6" destOrd="0" presId="urn:microsoft.com/office/officeart/2005/8/layout/default"/>
    <dgm:cxn modelId="{5C7219D2-7293-4929-9EB4-C06F3BDE0BC9}" type="presParOf" srcId="{20B556A2-1E55-4EC7-8496-24CEB819692B}" destId="{7B11A42B-3B80-49D5-88A1-81D02335491D}" srcOrd="7" destOrd="0" presId="urn:microsoft.com/office/officeart/2005/8/layout/default"/>
    <dgm:cxn modelId="{A1FA6FFA-CB71-4094-833C-8D5408C1D461}" type="presParOf" srcId="{20B556A2-1E55-4EC7-8496-24CEB819692B}" destId="{C28ADE70-7D4C-40A8-A461-D7E43B98FC33}" srcOrd="8" destOrd="0" presId="urn:microsoft.com/office/officeart/2005/8/layout/default"/>
    <dgm:cxn modelId="{B5C65669-0031-40F2-AE9D-14BD53B87B40}" type="presParOf" srcId="{20B556A2-1E55-4EC7-8496-24CEB819692B}" destId="{CEFAEE1C-8DC7-4885-A721-3D11273BB07F}" srcOrd="9" destOrd="0" presId="urn:microsoft.com/office/officeart/2005/8/layout/default"/>
    <dgm:cxn modelId="{123FEB3B-7471-4E01-B24B-8AAE54D092B7}" type="presParOf" srcId="{20B556A2-1E55-4EC7-8496-24CEB819692B}" destId="{966A8BBE-CD17-4BF5-9993-CF48E6E68BC3}" srcOrd="10" destOrd="0" presId="urn:microsoft.com/office/officeart/2005/8/layout/default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0D7782-7651-4F84-BDC2-89EF9A8F5C57}">
      <dsp:nvSpPr>
        <dsp:cNvPr id="0" name=""/>
        <dsp:cNvSpPr/>
      </dsp:nvSpPr>
      <dsp:spPr>
        <a:xfrm>
          <a:off x="2643350" y="1725620"/>
          <a:ext cx="3616144" cy="838512"/>
        </a:xfrm>
        <a:prstGeom prst="rect">
          <a:avLst/>
        </a:prstGeom>
        <a:solidFill>
          <a:srgbClr val="D5FD9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002060"/>
              </a:solidFill>
            </a:rPr>
            <a:t>Формы реализации проекта</a:t>
          </a:r>
          <a:endParaRPr lang="ru-RU" sz="2800" kern="1200" dirty="0">
            <a:solidFill>
              <a:srgbClr val="002060"/>
            </a:solidFill>
          </a:endParaRPr>
        </a:p>
      </dsp:txBody>
      <dsp:txXfrm>
        <a:off x="2643350" y="1725620"/>
        <a:ext cx="3616144" cy="838512"/>
      </dsp:txXfrm>
    </dsp:sp>
    <dsp:sp modelId="{E00A7B6B-15A0-426C-94AF-BB8A0EA4A0A5}">
      <dsp:nvSpPr>
        <dsp:cNvPr id="0" name=""/>
        <dsp:cNvSpPr/>
      </dsp:nvSpPr>
      <dsp:spPr>
        <a:xfrm>
          <a:off x="942460" y="4226475"/>
          <a:ext cx="2183139" cy="2398260"/>
        </a:xfrm>
        <a:prstGeom prst="roundRect">
          <a:avLst/>
        </a:prstGeom>
        <a:solidFill>
          <a:srgbClr val="D5FD9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Занятия по продуктивной деятельности: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Аппликация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Лепка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Рисование Конструирование 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1049032" y="4333047"/>
        <a:ext cx="1969995" cy="2185116"/>
      </dsp:txXfrm>
    </dsp:sp>
    <dsp:sp modelId="{C964901F-D88C-4317-84D4-F0BD965C13B4}">
      <dsp:nvSpPr>
        <dsp:cNvPr id="0" name=""/>
        <dsp:cNvSpPr/>
      </dsp:nvSpPr>
      <dsp:spPr>
        <a:xfrm>
          <a:off x="52640" y="2045903"/>
          <a:ext cx="1779567" cy="2085874"/>
        </a:xfrm>
        <a:prstGeom prst="roundRect">
          <a:avLst/>
        </a:prstGeom>
        <a:solidFill>
          <a:srgbClr val="D5FD9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Занятия познавательного цикла: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 </a:t>
          </a:r>
          <a:r>
            <a:rPr lang="ru-RU" sz="1800" kern="1200" dirty="0" err="1" smtClean="0">
              <a:solidFill>
                <a:srgbClr val="002060"/>
              </a:solidFill>
            </a:rPr>
            <a:t>Валеология</a:t>
          </a:r>
          <a:r>
            <a:rPr lang="ru-RU" sz="1800" kern="1200" dirty="0" smtClean="0">
              <a:solidFill>
                <a:srgbClr val="002060"/>
              </a:solidFill>
            </a:rPr>
            <a:t> Физкультурные занятия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139511" y="2132774"/>
        <a:ext cx="1605825" cy="1912132"/>
      </dsp:txXfrm>
    </dsp:sp>
    <dsp:sp modelId="{B4D5C310-BC31-46AE-AB9C-C5E748E84A0D}">
      <dsp:nvSpPr>
        <dsp:cNvPr id="0" name=""/>
        <dsp:cNvSpPr/>
      </dsp:nvSpPr>
      <dsp:spPr>
        <a:xfrm>
          <a:off x="3376359" y="4385373"/>
          <a:ext cx="1967319" cy="2239362"/>
        </a:xfrm>
        <a:prstGeom prst="roundRect">
          <a:avLst/>
        </a:prstGeom>
        <a:solidFill>
          <a:srgbClr val="D5FD9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Игры: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Подвижные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Дидактические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3472396" y="4481410"/>
        <a:ext cx="1775245" cy="2047288"/>
      </dsp:txXfrm>
    </dsp:sp>
    <dsp:sp modelId="{C28ADE70-7D4C-40A8-A461-D7E43B98FC33}">
      <dsp:nvSpPr>
        <dsp:cNvPr id="0" name=""/>
        <dsp:cNvSpPr/>
      </dsp:nvSpPr>
      <dsp:spPr>
        <a:xfrm>
          <a:off x="5726744" y="4224773"/>
          <a:ext cx="2131656" cy="2399962"/>
        </a:xfrm>
        <a:prstGeom prst="roundRect">
          <a:avLst/>
        </a:prstGeom>
        <a:solidFill>
          <a:srgbClr val="D5FD9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Оздоровительные процедуры: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Воздушные ванны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Пальчиковая гимнастика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Дыхательная гимнастика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5830803" y="4328832"/>
        <a:ext cx="1923538" cy="2191844"/>
      </dsp:txXfrm>
    </dsp:sp>
    <dsp:sp modelId="{966A8BBE-CD17-4BF5-9993-CF48E6E68BC3}">
      <dsp:nvSpPr>
        <dsp:cNvPr id="0" name=""/>
        <dsp:cNvSpPr/>
      </dsp:nvSpPr>
      <dsp:spPr>
        <a:xfrm>
          <a:off x="7097826" y="1771481"/>
          <a:ext cx="1938669" cy="2220427"/>
        </a:xfrm>
        <a:prstGeom prst="roundRect">
          <a:avLst/>
        </a:prstGeom>
        <a:solidFill>
          <a:srgbClr val="D5FD9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Работа с родителями : Консультации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</a:rPr>
            <a:t>Помощь в подготовке к выставке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7192464" y="1866119"/>
        <a:ext cx="1749393" cy="20311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70892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на тему: Здоровый образ жизни в старшей группе.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4437112"/>
            <a:ext cx="3632448" cy="1633736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Выполнила: </a:t>
            </a:r>
            <a:r>
              <a:rPr lang="ru-RU" dirty="0" err="1" smtClean="0">
                <a:solidFill>
                  <a:srgbClr val="002060"/>
                </a:solidFill>
              </a:rPr>
              <a:t>Тифорова</a:t>
            </a:r>
            <a:r>
              <a:rPr lang="ru-RU" dirty="0" smtClean="0">
                <a:solidFill>
                  <a:srgbClr val="002060"/>
                </a:solidFill>
              </a:rPr>
              <a:t> А.Р.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39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404664"/>
            <a:ext cx="3168352" cy="5760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5048" y="188640"/>
            <a:ext cx="8568952" cy="597666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ЦЕЛЬ</a:t>
            </a: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: </a:t>
            </a:r>
            <a:endParaRPr lang="ru-RU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-    формирование </a:t>
            </a: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у подрастающего поколения осознанного отношения к своему здоровью и поведению,  направленного на его сохранение и </a:t>
            </a: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укрепление.</a:t>
            </a:r>
            <a:endParaRPr lang="ru-RU" b="1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ЗАДАЧИ</a:t>
            </a: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-     </a:t>
            </a: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обогащение знаний и представлений детей о здоровье, способах его сохранения и укрепления;</a:t>
            </a:r>
          </a:p>
          <a:p>
            <a:pPr marL="342900" indent="-342900"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формирование </a:t>
            </a: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положительной мотивации к здоровому образу жизни. </a:t>
            </a:r>
            <a:endParaRPr lang="ru-RU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marL="342900" indent="-342900">
              <a:buFontTx/>
              <a:buChar char="-"/>
            </a:pPr>
            <a:endParaRPr lang="ru-RU" b="1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ТИП ПРОЕКТА: краткосрочный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УЧАСТНИКИ ПРОЕКТА: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Воспитатель группы</a:t>
            </a:r>
          </a:p>
          <a:p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Дети группы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732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2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476672"/>
            <a:ext cx="4752528" cy="65050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Актуальность: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484784"/>
            <a:ext cx="8280920" cy="496855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Самой </a:t>
            </a: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актуальной проблемой на сегодняшний день является сохранение и укрепление здоровья детей. </a:t>
            </a:r>
            <a:r>
              <a:rPr lang="ru-RU" dirty="0" err="1">
                <a:solidFill>
                  <a:srgbClr val="002060"/>
                </a:solidFill>
                <a:latin typeface="Arial Black" panose="020B0A04020102020204" pitchFamily="34" charset="0"/>
              </a:rPr>
              <a:t>В.А.Сухомлинский</a:t>
            </a:r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</a:rPr>
              <a:t> писал: "Я не боюсь еще и еще раз повторить: забота о здоровье ребенка - это важнейший труд воспитателя". Здоровье рассматривается как полное физическое, психическое и социальное благополучие, как гармоничное состояние организма, которое позволяет человеку быть активным в своей жизни, добиваться успехов в различной деятельности. Общеизвестно, что здоровье нации является одним из главнейших показателей ее благополучия. От здоровья подрастающего поколения зависит будущее России.</a:t>
            </a:r>
          </a:p>
        </p:txBody>
      </p:sp>
    </p:spTree>
    <p:extLst>
      <p:ext uri="{BB962C8B-B14F-4D97-AF65-F5344CB8AC3E}">
        <p14:creationId xmlns:p14="http://schemas.microsoft.com/office/powerpoint/2010/main" val="139689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676466072"/>
              </p:ext>
            </p:extLst>
          </p:nvPr>
        </p:nvGraphicFramePr>
        <p:xfrm>
          <a:off x="20418" y="213229"/>
          <a:ext cx="9036496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 flipH="1">
            <a:off x="2123728" y="2943222"/>
            <a:ext cx="108012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283968" y="2924944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336196" y="2597347"/>
            <a:ext cx="504056" cy="1800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580112" y="3025620"/>
            <a:ext cx="1008112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2123728" y="2687357"/>
            <a:ext cx="432048" cy="237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474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207</Words>
  <Application>Microsoft Office PowerPoint</Application>
  <PresentationFormat>Экран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Проект на тему: Здоровый образ жизни в старшей группе. </vt:lpstr>
      <vt:lpstr>Презентация PowerPoint</vt:lpstr>
      <vt:lpstr>Актуальность: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Альбина</dc:creator>
  <cp:lastModifiedBy>Альбина</cp:lastModifiedBy>
  <cp:revision>43</cp:revision>
  <dcterms:created xsi:type="dcterms:W3CDTF">2016-10-31T14:45:56Z</dcterms:created>
  <dcterms:modified xsi:type="dcterms:W3CDTF">2016-11-24T17:06:14Z</dcterms:modified>
</cp:coreProperties>
</file>