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70" r:id="rId4"/>
    <p:sldId id="267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D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569" autoAdjust="0"/>
  </p:normalViewPr>
  <p:slideViewPr>
    <p:cSldViewPr>
      <p:cViewPr varScale="1">
        <p:scale>
          <a:sx n="38" d="100"/>
          <a:sy n="3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8615"/>
            <a:ext cx="8229600" cy="10661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Весёлые старты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1" y="1556792"/>
            <a:ext cx="4177793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Музыкальный работник Белякова О.В. 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ровела развлечения «Весёлые старты». Были проведены различные эстафеты, подвижные игры.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1832" y="1124745"/>
            <a:ext cx="4738674" cy="26642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1832" y="4005064"/>
            <a:ext cx="4738674" cy="274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22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404664"/>
            <a:ext cx="4600967" cy="25868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29000"/>
            <a:ext cx="5364088" cy="301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60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Работа с родителями</a:t>
            </a:r>
            <a:endParaRPr lang="ru-RU" sz="36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545269"/>
            <a:ext cx="2808312" cy="2106234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9048" y="1692595"/>
            <a:ext cx="2777271" cy="22322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32459" y="1791178"/>
            <a:ext cx="2779616" cy="20847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80163" y="1710564"/>
            <a:ext cx="2816612" cy="21124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899" y="4509120"/>
            <a:ext cx="2771800" cy="20788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514641" y="4751672"/>
            <a:ext cx="2339622" cy="180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21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Если хочешь быть здоровым- занимайся спортом!!!</a:t>
            </a:r>
            <a:endParaRPr lang="ru-RU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497252"/>
            <a:ext cx="4457468" cy="334310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12776"/>
            <a:ext cx="4248472" cy="318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16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Информационные источники</a:t>
            </a:r>
            <a:endParaRPr lang="ru-RU" sz="3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7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Программа 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воспитания и обучения в детском саду под ред. </a:t>
            </a:r>
            <a:r>
              <a:rPr lang="ru-RU" sz="1700" dirty="0" err="1">
                <a:solidFill>
                  <a:srgbClr val="002060"/>
                </a:solidFill>
                <a:latin typeface="Arial Black" panose="020B0A04020102020204" pitchFamily="34" charset="0"/>
              </a:rPr>
              <a:t>М.А.Васильевой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, </a:t>
            </a:r>
            <a:r>
              <a:rPr lang="ru-RU" sz="1700" dirty="0" err="1">
                <a:solidFill>
                  <a:srgbClr val="002060"/>
                </a:solidFill>
                <a:latin typeface="Arial Black" panose="020B0A04020102020204" pitchFamily="34" charset="0"/>
              </a:rPr>
              <a:t>В.В.Гербовой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, </a:t>
            </a:r>
            <a:r>
              <a:rPr lang="ru-RU" sz="1700" dirty="0" err="1">
                <a:solidFill>
                  <a:srgbClr val="002060"/>
                </a:solidFill>
                <a:latin typeface="Arial Black" panose="020B0A04020102020204" pitchFamily="34" charset="0"/>
              </a:rPr>
              <a:t>Т.С.Комаровой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 М. «Мозаика – Синтез»2008г</a:t>
            </a:r>
          </a:p>
          <a:p>
            <a:r>
              <a:rPr lang="ru-RU" sz="17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Естественно – научные наблюдения и эксперименты в детском саду» (Человек)  А.И. Иванова Творческий Центр 2005г.</a:t>
            </a:r>
          </a:p>
          <a:p>
            <a:r>
              <a:rPr lang="ru-RU" sz="17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</a:t>
            </a:r>
            <a:r>
              <a:rPr lang="ru-RU" sz="1700" dirty="0" err="1">
                <a:solidFill>
                  <a:srgbClr val="002060"/>
                </a:solidFill>
                <a:latin typeface="Arial Black" panose="020B0A04020102020204" pitchFamily="34" charset="0"/>
              </a:rPr>
              <a:t>Логоритмические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 занятия в детском саду» М.Ю. </a:t>
            </a:r>
            <a:r>
              <a:rPr lang="ru-RU" sz="1700" dirty="0" err="1">
                <a:solidFill>
                  <a:srgbClr val="002060"/>
                </a:solidFill>
                <a:latin typeface="Arial Black" panose="020B0A04020102020204" pitchFamily="34" charset="0"/>
              </a:rPr>
              <a:t>Картушина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 Творческий Центр 2005г.</a:t>
            </a:r>
          </a:p>
          <a:p>
            <a:r>
              <a:rPr lang="ru-RU" sz="17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Основы безопасного поведения дошкольников» О.В. </a:t>
            </a:r>
            <a:r>
              <a:rPr lang="ru-RU" sz="1700" dirty="0" err="1">
                <a:solidFill>
                  <a:srgbClr val="002060"/>
                </a:solidFill>
                <a:latin typeface="Arial Black" panose="020B0A04020102020204" pitchFamily="34" charset="0"/>
              </a:rPr>
              <a:t>Чермашенцева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 Волгоград  Издательство «Учитель» 2010г.</a:t>
            </a:r>
          </a:p>
          <a:p>
            <a:r>
              <a:rPr lang="ru-RU" sz="17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Прогулки в детском саду» И.В. Кравченко, Т.Л. Долгова Творческий Центр Москва 2011г.</a:t>
            </a:r>
          </a:p>
          <a:p>
            <a:r>
              <a:rPr lang="ru-RU" sz="17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Методика физического воспитания детей» Л.Д. Глазырина, В.А. </a:t>
            </a:r>
            <a:r>
              <a:rPr lang="ru-RU" sz="1700" dirty="0" err="1">
                <a:solidFill>
                  <a:srgbClr val="002060"/>
                </a:solidFill>
                <a:latin typeface="Arial Black" panose="020B0A04020102020204" pitchFamily="34" charset="0"/>
              </a:rPr>
              <a:t>Овсянкин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 « </a:t>
            </a:r>
            <a:r>
              <a:rPr lang="ru-RU" sz="1700" dirty="0" err="1">
                <a:solidFill>
                  <a:srgbClr val="002060"/>
                </a:solidFill>
                <a:latin typeface="Arial Black" panose="020B0A04020102020204" pitchFamily="34" charset="0"/>
              </a:rPr>
              <a:t>Владос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»  Москва2001г.</a:t>
            </a:r>
          </a:p>
          <a:p>
            <a:r>
              <a:rPr lang="ru-RU" sz="17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Научно </a:t>
            </a:r>
            <a:r>
              <a:rPr lang="ru-RU" sz="1700" dirty="0">
                <a:solidFill>
                  <a:srgbClr val="002060"/>
                </a:solidFill>
                <a:latin typeface="Arial Black" panose="020B0A04020102020204" pitchFamily="34" charset="0"/>
              </a:rPr>
              <a:t>– практический журнал «Инструктор по физкультуре» №5 2011г.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3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154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Весёлые старты</vt:lpstr>
      <vt:lpstr>Презентация PowerPoint</vt:lpstr>
      <vt:lpstr>Работа с родителями</vt:lpstr>
      <vt:lpstr>Если хочешь быть здоровым- занимайся спортом!!!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Альбина</dc:creator>
  <cp:lastModifiedBy>Альбина</cp:lastModifiedBy>
  <cp:revision>42</cp:revision>
  <dcterms:created xsi:type="dcterms:W3CDTF">2016-10-31T14:45:56Z</dcterms:created>
  <dcterms:modified xsi:type="dcterms:W3CDTF">2016-11-24T17:13:24Z</dcterms:modified>
</cp:coreProperties>
</file>