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754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18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296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448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23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930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7777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798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313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436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052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2929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806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35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462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7285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016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3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9013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761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2076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39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0007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7539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6584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417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448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784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6923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3550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668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1675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666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358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7201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734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8055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556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5785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825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388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517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7875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63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70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18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03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4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2.jpeg"/><Relationship Id="rId7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6.xml"/><Relationship Id="rId6" Type="http://schemas.microsoft.com/office/2007/relationships/hdphoto" Target="../media/hdphoto2.wdp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Занятия познавательного цикла: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673424"/>
            <a:ext cx="4392488" cy="518457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Arial Black" panose="020B0A04020102020204" pitchFamily="34" charset="0"/>
              </a:rPr>
              <a:t> «</a:t>
            </a: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Витамины я люблю- быть здоровым я хочу»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  <a:t>Петрушка - физкультурник» </a:t>
            </a:r>
            <a:endParaRPr lang="ru-RU" sz="24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«Наши верные помощники»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  <a:t>Чтобы быть здоровым» </a:t>
            </a:r>
            <a:endParaRPr lang="ru-RU" sz="24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268760"/>
            <a:ext cx="4283968" cy="24086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89040"/>
            <a:ext cx="4283968" cy="256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76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Занятия продуктивной деятельностью: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88840"/>
            <a:ext cx="4474840" cy="452596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Лепка «Фрукты и ягоды»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Рисование «На яблоне поспели яблоки»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Подготовка к выставке «Хочешь быть здоровым – занимайся спортом»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086" y="1556792"/>
            <a:ext cx="4139952" cy="23276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086" y="4149081"/>
            <a:ext cx="4139952" cy="232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41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smtClean="0">
                <a:solidFill>
                  <a:srgbClr val="002060"/>
                </a:solidFill>
                <a:latin typeface="Arial Black" panose="020B0A04020102020204" pitchFamily="34" charset="0"/>
              </a:rPr>
              <a:t>Зарядка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591" y="1229874"/>
            <a:ext cx="4209115" cy="23665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8059" y="3933056"/>
            <a:ext cx="4427984" cy="24896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268760"/>
            <a:ext cx="4139952" cy="232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Игры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124744"/>
            <a:ext cx="4159042" cy="23383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05064"/>
            <a:ext cx="4154379" cy="23357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5087" y="3263465"/>
            <a:ext cx="3773386" cy="2952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340768"/>
            <a:ext cx="28953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«Птичка и кошки»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«Самолёты»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«У Медведя во бору»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«Кто ушёл»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23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Тема Office</vt:lpstr>
      <vt:lpstr>1_Тема Office</vt:lpstr>
      <vt:lpstr>2_Тема Office</vt:lpstr>
      <vt:lpstr>3_Тема Office</vt:lpstr>
      <vt:lpstr>4_Тема Office</vt:lpstr>
      <vt:lpstr>Занятия познавательного цикла:</vt:lpstr>
      <vt:lpstr>Занятия продуктивной деятельностью:</vt:lpstr>
      <vt:lpstr>Зарядка</vt:lpstr>
      <vt:lpstr>Игры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познавательного цикла:</dc:title>
  <dc:creator>Альбина</dc:creator>
  <cp:lastModifiedBy>Альбина</cp:lastModifiedBy>
  <cp:revision>1</cp:revision>
  <dcterms:created xsi:type="dcterms:W3CDTF">2016-11-24T16:53:39Z</dcterms:created>
  <dcterms:modified xsi:type="dcterms:W3CDTF">2016-11-24T17:09:58Z</dcterms:modified>
</cp:coreProperties>
</file>