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10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5D0B0DB-85AA-4D47-86B1-85F3B971B048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ADADF94-B7AB-4A25-8CD3-604B9A3F60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0"/>
            <a:ext cx="7772400" cy="16154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Book Antiqua" panose="02040602050305030304" pitchFamily="18" charset="0"/>
              </a:rPr>
              <a:t>Муниципальное казённое дошкольное образовательное учреждение</a:t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 smtClean="0">
                <a:latin typeface="Book Antiqua" panose="02040602050305030304" pitchFamily="18" charset="0"/>
              </a:rPr>
              <a:t> детский сад №8</a:t>
            </a:r>
            <a:br>
              <a:rPr lang="ru-RU" sz="2400" dirty="0" smtClean="0">
                <a:latin typeface="Book Antiqua" panose="02040602050305030304" pitchFamily="18" charset="0"/>
              </a:rPr>
            </a:br>
            <a:endParaRPr lang="ru-RU" sz="2400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9144000" cy="35059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Book Antiqua" panose="02040602050305030304" pitchFamily="18" charset="0"/>
              </a:rPr>
              <a:t>Презентация на  тему: «животные» для младшей группы.</a:t>
            </a:r>
          </a:p>
          <a:p>
            <a:endParaRPr lang="ru-RU" dirty="0">
              <a:latin typeface="Book Antiqua" panose="02040602050305030304" pitchFamily="18" charset="0"/>
            </a:endParaRPr>
          </a:p>
          <a:p>
            <a:endParaRPr lang="ru-RU" dirty="0" smtClean="0">
              <a:latin typeface="Book Antiqua" panose="02040602050305030304" pitchFamily="18" charset="0"/>
            </a:endParaRPr>
          </a:p>
          <a:p>
            <a:endParaRPr lang="ru-RU" dirty="0" smtClean="0">
              <a:latin typeface="Book Antiqua" panose="02040602050305030304" pitchFamily="18" charset="0"/>
            </a:endParaRPr>
          </a:p>
          <a:p>
            <a:pPr algn="r"/>
            <a:r>
              <a:rPr lang="ru-RU" dirty="0">
                <a:latin typeface="Book Antiqua" panose="02040602050305030304" pitchFamily="18" charset="0"/>
              </a:rPr>
              <a:t>	</a:t>
            </a:r>
            <a:r>
              <a:rPr lang="ru-RU" dirty="0" smtClean="0">
                <a:latin typeface="Book Antiqua" panose="02040602050305030304" pitchFamily="18" charset="0"/>
              </a:rPr>
              <a:t>		</a:t>
            </a:r>
            <a:r>
              <a:rPr lang="ru-RU" sz="2400" dirty="0" err="1" smtClean="0">
                <a:latin typeface="Book Antiqua" panose="02040602050305030304" pitchFamily="18" charset="0"/>
              </a:rPr>
              <a:t>Автор:Белоусова</a:t>
            </a:r>
            <a:r>
              <a:rPr lang="ru-RU" sz="2400" dirty="0" smtClean="0">
                <a:latin typeface="Book Antiqua" panose="02040602050305030304" pitchFamily="18" charset="0"/>
              </a:rPr>
              <a:t> Т.Н.</a:t>
            </a:r>
            <a:endParaRPr lang="ru-RU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14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99648" y="0"/>
            <a:ext cx="7848815" cy="4581128"/>
          </a:xfrm>
        </p:spPr>
        <p:txBody>
          <a:bodyPr/>
          <a:lstStyle/>
          <a:p>
            <a:pPr lvl="0"/>
            <a:r>
              <a:rPr lang="ru-RU" sz="1800" dirty="0">
                <a:latin typeface="Book Antiqua" panose="02040602050305030304" pitchFamily="18" charset="0"/>
              </a:rPr>
              <a:t>"И-</a:t>
            </a:r>
            <a:r>
              <a:rPr lang="ru-RU" sz="1800" dirty="0" err="1">
                <a:latin typeface="Book Antiqua" panose="02040602050305030304" pitchFamily="18" charset="0"/>
              </a:rPr>
              <a:t>го</a:t>
            </a:r>
            <a:r>
              <a:rPr lang="ru-RU" sz="1800" dirty="0">
                <a:latin typeface="Book Antiqua" panose="02040602050305030304" pitchFamily="18" charset="0"/>
              </a:rPr>
              <a:t>-</a:t>
            </a:r>
            <a:r>
              <a:rPr lang="ru-RU" sz="1800" dirty="0" err="1">
                <a:latin typeface="Book Antiqua" panose="02040602050305030304" pitchFamily="18" charset="0"/>
              </a:rPr>
              <a:t>го</a:t>
            </a:r>
            <a:r>
              <a:rPr lang="ru-RU" sz="1800" dirty="0">
                <a:latin typeface="Book Antiqua" panose="02040602050305030304" pitchFamily="18" charset="0"/>
              </a:rPr>
              <a:t>! - кричит скакун. -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У меня друзей - табун!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В выходные мы на поле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Весело резвимся вволю!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Ну, а по рабочим дням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Не до отдыха коням.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День за днём мы на ногах -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На параде, на бегах,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В парке и на стадионе,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И в кино в лихой погоне!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Потому что у людей</a:t>
            </a:r>
            <a:br>
              <a:rPr lang="ru-RU" sz="1800" dirty="0">
                <a:latin typeface="Book Antiqua" panose="02040602050305030304" pitchFamily="18" charset="0"/>
              </a:rPr>
            </a:br>
            <a:r>
              <a:rPr lang="ru-RU" sz="1800" dirty="0">
                <a:latin typeface="Book Antiqua" panose="02040602050305030304" pitchFamily="18" charset="0"/>
              </a:rPr>
              <a:t>Что за жизнь без </a:t>
            </a:r>
            <a:r>
              <a:rPr lang="ru-RU" sz="1800" b="1" dirty="0">
                <a:latin typeface="Book Antiqua" panose="02040602050305030304" pitchFamily="18" charset="0"/>
              </a:rPr>
              <a:t>лошадей</a:t>
            </a:r>
            <a:r>
              <a:rPr lang="ru-RU" sz="1800" dirty="0">
                <a:latin typeface="Book Antiqua" panose="02040602050305030304" pitchFamily="18" charset="0"/>
              </a:rPr>
              <a:t>?!"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656"/>
            <a:ext cx="36004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73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116616" y="914400"/>
            <a:ext cx="144016" cy="663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5004048" cy="3816424"/>
          </a:xfrm>
        </p:spPr>
        <p:txBody>
          <a:bodyPr>
            <a:normAutofit/>
          </a:bodyPr>
          <a:lstStyle/>
          <a:p>
            <a:r>
              <a:rPr lang="ru-RU" sz="2400" b="0" dirty="0">
                <a:latin typeface="Book Antiqua" panose="02040602050305030304" pitchFamily="18" charset="0"/>
              </a:rPr>
              <a:t>Ест </a:t>
            </a:r>
            <a:r>
              <a:rPr lang="ru-RU" sz="2400" dirty="0">
                <a:latin typeface="Book Antiqua" panose="02040602050305030304" pitchFamily="18" charset="0"/>
              </a:rPr>
              <a:t>корова</a:t>
            </a:r>
            <a:r>
              <a:rPr lang="ru-RU" sz="2400" b="0" dirty="0">
                <a:latin typeface="Book Antiqua" panose="02040602050305030304" pitchFamily="18" charset="0"/>
              </a:rPr>
              <a:t> на </a:t>
            </a:r>
            <a:r>
              <a:rPr lang="ru-RU" sz="2400" b="0" dirty="0" smtClean="0">
                <a:latin typeface="Book Antiqua" panose="02040602050305030304" pitchFamily="18" charset="0"/>
              </a:rPr>
              <a:t>лугу</a:t>
            </a:r>
            <a:r>
              <a:rPr lang="ru-RU" sz="2400" dirty="0" smtClean="0">
                <a:latin typeface="Book Antiqua" panose="02040602050305030304" pitchFamily="18" charset="0"/>
              </a:rPr>
              <a:t>  </a:t>
            </a:r>
            <a:r>
              <a:rPr lang="ru-RU" sz="2400" b="0" dirty="0" smtClean="0">
                <a:latin typeface="Book Antiqua" panose="02040602050305030304" pitchFamily="18" charset="0"/>
              </a:rPr>
              <a:t>маки да ромашку</a:t>
            </a:r>
            <a:r>
              <a:rPr lang="ru-RU" sz="2400" b="0" dirty="0">
                <a:latin typeface="Book Antiqua" panose="02040602050305030304" pitchFamily="18" charset="0"/>
              </a:rPr>
              <a:t>,</a:t>
            </a:r>
            <a:r>
              <a:rPr lang="ru-RU" sz="2400" dirty="0">
                <a:latin typeface="Book Antiqua" panose="02040602050305030304" pitchFamily="18" charset="0"/>
              </a:rPr>
              <a:t/>
            </a:r>
            <a:br>
              <a:rPr lang="ru-RU" sz="2400" dirty="0">
                <a:latin typeface="Book Antiqua" panose="02040602050305030304" pitchFamily="18" charset="0"/>
              </a:rPr>
            </a:br>
            <a:r>
              <a:rPr lang="ru-RU" sz="2400" b="0" dirty="0">
                <a:latin typeface="Book Antiqua" panose="02040602050305030304" pitchFamily="18" charset="0"/>
              </a:rPr>
              <a:t>вкусным будет молоко</a:t>
            </a:r>
            <a:r>
              <a:rPr lang="ru-RU" sz="2400" dirty="0">
                <a:latin typeface="Book Antiqua" panose="02040602050305030304" pitchFamily="18" charset="0"/>
              </a:rPr>
              <a:t/>
            </a:r>
            <a:br>
              <a:rPr lang="ru-RU" sz="2400" dirty="0">
                <a:latin typeface="Book Antiqua" panose="02040602050305030304" pitchFamily="18" charset="0"/>
              </a:rPr>
            </a:br>
            <a:r>
              <a:rPr lang="ru-RU" sz="2400" b="0" dirty="0">
                <a:latin typeface="Book Antiqua" panose="02040602050305030304" pitchFamily="18" charset="0"/>
              </a:rPr>
              <a:t>чтоб сварить нам кашку !</a:t>
            </a:r>
            <a:endParaRPr lang="ru-RU" sz="2400" dirty="0">
              <a:latin typeface="Book Antiqua" panose="0204060205030503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5"/>
            <a:ext cx="374441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26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1340768"/>
            <a:ext cx="288032" cy="288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92696"/>
            <a:ext cx="467409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980728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Book Antiqua" panose="02040602050305030304" pitchFamily="18" charset="0"/>
              </a:rPr>
              <a:t>Что за толстая зверюшка?</a:t>
            </a:r>
            <a:r>
              <a:rPr lang="ru-RU" sz="2400" dirty="0" smtClean="0">
                <a:latin typeface="Book Antiqua" panose="02040602050305030304" pitchFamily="18" charset="0"/>
              </a:rPr>
              <a:t/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– Бледно-розовая </a:t>
            </a:r>
            <a:r>
              <a:rPr lang="ru-RU" sz="2400" b="1" dirty="0">
                <a:latin typeface="Book Antiqua" panose="02040602050305030304" pitchFamily="18" charset="0"/>
              </a:rPr>
              <a:t>хрюшка</a:t>
            </a:r>
            <a:r>
              <a:rPr lang="ru-RU" sz="2400" dirty="0">
                <a:latin typeface="Book Antiqua" panose="02040602050305030304" pitchFamily="18" charset="0"/>
              </a:rPr>
              <a:t>!</a:t>
            </a:r>
            <a:r>
              <a:rPr lang="ru-RU" sz="2400" dirty="0" smtClean="0">
                <a:latin typeface="Book Antiqua" panose="02040602050305030304" pitchFamily="18" charset="0"/>
              </a:rPr>
              <a:t/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Хвостик – маленький крючок,</a:t>
            </a:r>
            <a:r>
              <a:rPr lang="ru-RU" sz="2400" dirty="0" smtClean="0">
                <a:latin typeface="Book Antiqua" panose="02040602050305030304" pitchFamily="18" charset="0"/>
              </a:rPr>
              <a:t/>
            </a:r>
            <a:br>
              <a:rPr lang="ru-RU" sz="2400" dirty="0" smtClean="0">
                <a:latin typeface="Book Antiqua" panose="02040602050305030304" pitchFamily="18" charset="0"/>
              </a:rPr>
            </a:br>
            <a:r>
              <a:rPr lang="ru-RU" sz="2400" dirty="0">
                <a:latin typeface="Book Antiqua" panose="02040602050305030304" pitchFamily="18" charset="0"/>
              </a:rPr>
              <a:t>Носик – мягкий пятачок.</a:t>
            </a:r>
          </a:p>
        </p:txBody>
      </p:sp>
    </p:spTree>
    <p:extLst>
      <p:ext uri="{BB962C8B-B14F-4D97-AF65-F5344CB8AC3E}">
        <p14:creationId xmlns:p14="http://schemas.microsoft.com/office/powerpoint/2010/main" val="4212369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76656" y="914400"/>
            <a:ext cx="144016" cy="13833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Book Antiqua" panose="02040602050305030304" pitchFamily="18" charset="0"/>
              </a:rPr>
              <a:t>Непослушная коза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Смотрит прямо мне в глаза!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Сильно упирается...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Ей сарай не нравится.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360040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2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404648" y="868680"/>
            <a:ext cx="144016" cy="45719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Book Antiqua" panose="02040602050305030304" pitchFamily="18" charset="0"/>
              </a:rPr>
              <a:t>Кот усатый, как разбойник,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Перепрыгнул подоконник,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Распугал соседских кур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И </a:t>
            </a:r>
            <a:r>
              <a:rPr lang="ru-RU" sz="2400" dirty="0" err="1">
                <a:latin typeface="Book Antiqua" panose="02040602050305030304" pitchFamily="18" charset="0"/>
              </a:rPr>
              <a:t>мурлыкает</a:t>
            </a:r>
            <a:r>
              <a:rPr lang="ru-RU" sz="2400" dirty="0">
                <a:latin typeface="Book Antiqua" panose="02040602050305030304" pitchFamily="18" charset="0"/>
              </a:rPr>
              <a:t>: МУР-МУР!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67240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91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692680" y="914400"/>
            <a:ext cx="144016" cy="138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Book Antiqua" panose="02040602050305030304" pitchFamily="18" charset="0"/>
              </a:rPr>
              <a:t>У щенка четыре лапы,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Ушки и забавный хвост.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Он пушистый и лохматый.</a:t>
            </a:r>
          </a:p>
          <a:p>
            <a:r>
              <a:rPr lang="ru-RU" sz="2400" dirty="0">
                <a:latin typeface="Book Antiqua" panose="02040602050305030304" pitchFamily="18" charset="0"/>
              </a:rPr>
              <a:t>И прохожих лижет в нос.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23" y="424720"/>
            <a:ext cx="403244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62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104</TotalTime>
  <Words>84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Муниципальное казённое дошкольное образовательное учреждение  детский сад №8 </vt:lpstr>
      <vt:lpstr>"И-го-го! - кричит скакун. - У меня друзей - табун! В выходные мы на поле Весело резвимся вволю! Ну, а по рабочим дням Не до отдыха коням. День за днём мы на ногах - На параде, на бегах, В парке и на стадионе, И в кино в лихой погоне! Потому что у людей Что за жизнь без лошадей?!"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дошкольное образовательное учреждение  детский сад №8</dc:title>
  <dc:creator>я</dc:creator>
  <cp:lastModifiedBy>я</cp:lastModifiedBy>
  <cp:revision>10</cp:revision>
  <dcterms:created xsi:type="dcterms:W3CDTF">2016-11-24T16:09:19Z</dcterms:created>
  <dcterms:modified xsi:type="dcterms:W3CDTF">2016-11-24T18:06:29Z</dcterms:modified>
</cp:coreProperties>
</file>