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685800"/>
            <a:ext cx="7254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«Природные явления»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962400"/>
            <a:ext cx="417838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МАДОУ ЦРР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/с № 14</a:t>
            </a:r>
          </a:p>
          <a:p>
            <a:pPr algn="ctr"/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Милованова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Е.Г.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24599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" y="5715000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Снег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0" y="5410200"/>
            <a:ext cx="1935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Ветер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с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29400" y="609600"/>
            <a:ext cx="1576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072015_09-23-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57600" y="5562600"/>
            <a:ext cx="15758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Тучи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799915_5111852_Gr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7" y="0"/>
            <a:ext cx="909204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9719812_fentezi7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8200" y="5562600"/>
            <a:ext cx="1802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Закат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225336_Vremena_goda_Prirodnuye_yavleniya_Vremena_sutok__14_.jpg"/>
          <p:cNvPicPr>
            <a:picLocks noChangeAspect="1"/>
          </p:cNvPicPr>
          <p:nvPr/>
        </p:nvPicPr>
        <p:blipFill>
          <a:blip r:embed="rId2"/>
          <a:srcRect l="3551" t="2590" r="5285" b="2798"/>
          <a:stretch>
            <a:fillRect/>
          </a:stretch>
        </p:blipFill>
        <p:spPr>
          <a:xfrm rot="16200000">
            <a:off x="1143000" y="-114300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ull_______________________________________________________407-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010"/>
            <a:ext cx="9144000" cy="66979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size-im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5486400"/>
            <a:ext cx="1747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Иней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799911_5111852__1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56" y="0"/>
            <a:ext cx="899388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96" y="0"/>
            <a:ext cx="918219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" y="381000"/>
            <a:ext cx="3096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истопад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20</Words>
  <PresentationFormat>Экран (4:3)</PresentationFormat>
  <Paragraphs>11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6</cp:revision>
  <dcterms:created xsi:type="dcterms:W3CDTF">2016-11-10T22:03:55Z</dcterms:created>
  <dcterms:modified xsi:type="dcterms:W3CDTF">2016-11-11T12:28:33Z</dcterms:modified>
</cp:coreProperties>
</file>