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73" autoAdjust="0"/>
  </p:normalViewPr>
  <p:slideViewPr>
    <p:cSldViewPr>
      <p:cViewPr varScale="1">
        <p:scale>
          <a:sx n="72" d="100"/>
          <a:sy n="72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5EB7C-8CA2-4ED7-9756-40D0750CA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E21A3-0A19-4A60-A819-DC701110F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D0231-AF6B-4F81-8A23-45A61FB54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38ABA-DDAD-43FF-B638-E76A68D6B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2B1B3-93CC-4872-943E-05C16282A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6C0FC-7E1C-48CB-84BB-58257EEE4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6B40-A871-471A-9C58-94DC1B8E2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026C2-AB35-4523-8E24-EA3ADFC0E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082E1-EF5B-4A38-BA81-9E10ED969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9B914-4689-445A-89D9-D871F2C6A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13E3F-57F6-43DA-8D26-C720CE3FC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FD46C34-C116-4987-AA52-F588447CC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99348227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4" descr="ряб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4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1338" y="0"/>
            <a:ext cx="9685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4" descr="Всероссийский творческий конкурс «Зазвенели листья золотые», Работу выполнил(а) группа Колокольчики, МАДОУ детский сад №14, 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4" descr="Всероссийский творческий конкурс «Зазвенели листья золотые», Работу выполнил(а) группа Колокольчики, МАДОУ детский сад №14, 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4" descr="Всероссийский творческий конкурс «Счастливое детство», Работу выполнил(а) группа Колокольчики, МАДОУ детский сад №14, 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34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4" descr="Наши воспитате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2725" y="-171450"/>
            <a:ext cx="935672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6" descr="веселые лис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78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4" descr="грибная опу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грибоч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4" descr="гри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4" descr="зон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4" descr="кл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4" descr="ле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4" descr="рисуем гри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2016-10-20T09:24:29Z</dcterms:created>
  <dcterms:modified xsi:type="dcterms:W3CDTF">2016-11-24T03:21:58Z</dcterms:modified>
</cp:coreProperties>
</file>