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80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0953D25-04F1-41AE-88D3-A0AEA0E062D2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48671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4E838C4-8576-4E7C-844D-22EA66D49ED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1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F916EB-7D0C-4FC8-B861-547D10CED60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7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36E102-20A4-4BB3-9CBB-2E61C8B3714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1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FF1BD80-A080-4DC9-83CA-F55883D87DA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62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3A2D8E-DCFF-4B75-BAEB-57E0BDBA14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4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FC155B-3032-4E14-9376-80EBD7F7058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1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18836D-8881-43AB-A83D-493C4E4EC1D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3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A20F7F0-A0B1-4500-802F-C25BC4EF74F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81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872172-B560-4BCD-AB19-8FEC200F864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4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08D804-A94F-455B-B71A-074E8473294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5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C09D77-3631-47B0-AF1D-7E68568DFBB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0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F3BD9D-2AF0-4FAD-B16E-27D160E0850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9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B52516E-FF92-4D5F-A3B9-77F720DC3AAF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6000" y="3024000"/>
            <a:ext cx="9071640" cy="126216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5400" b="1">
                <a:solidFill>
                  <a:srgbClr val="990099"/>
                </a:solidFill>
                <a:latin typeface="Segoe Script" pitchFamily="34"/>
              </a:rPr>
              <a:t>Речёвки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368000"/>
            <a:ext cx="1872000" cy="15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дзаголовок 3"/>
          <p:cNvSpPr txBox="1">
            <a:spLocks noGrp="1"/>
          </p:cNvSpPr>
          <p:nvPr>
            <p:ph type="subTitle" idx="4294967295"/>
          </p:nvPr>
        </p:nvSpPr>
        <p:spPr>
          <a:xfrm>
            <a:off x="-432000" y="2951999"/>
            <a:ext cx="9071640" cy="4989240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ru-RU" sz="2400">
                <a:solidFill>
                  <a:srgbClr val="990066"/>
                </a:solidFill>
                <a:latin typeface="Comic Sans MS" pitchFamily="66"/>
              </a:rPr>
              <a:t>                                          </a:t>
            </a:r>
            <a:r>
              <a:rPr lang="ru-RU" sz="2400">
                <a:solidFill>
                  <a:srgbClr val="990066"/>
                </a:solidFill>
                <a:latin typeface="Segoe Script" pitchFamily="34"/>
              </a:rPr>
              <a:t>Подготовила воспитатель</a:t>
            </a:r>
          </a:p>
          <a:p>
            <a:pPr marL="0" lvl="0" indent="0" algn="ctr">
              <a:buNone/>
            </a:pPr>
            <a:r>
              <a:rPr lang="ru-RU" sz="2400">
                <a:solidFill>
                  <a:srgbClr val="990066"/>
                </a:solidFill>
                <a:latin typeface="Segoe Script" pitchFamily="34"/>
              </a:rPr>
              <a:t>                              МКДОУ Шварцевский д/с</a:t>
            </a:r>
          </a:p>
          <a:p>
            <a:pPr marL="0" lvl="0" indent="0" algn="ctr">
              <a:buNone/>
            </a:pPr>
            <a:r>
              <a:rPr lang="ru-RU" sz="2400">
                <a:solidFill>
                  <a:srgbClr val="990066"/>
                </a:solidFill>
                <a:latin typeface="Segoe Script" pitchFamily="34"/>
              </a:rPr>
              <a:t>                              Зиновьева Т.С.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56360" y="5040000"/>
            <a:ext cx="683280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15999" y="3096000"/>
            <a:ext cx="1728000" cy="15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20" y="0"/>
            <a:ext cx="10079280" cy="755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7000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216000" y="3888000"/>
            <a:ext cx="1008000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algn="l">
              <a:buNone/>
            </a:pPr>
            <a:r>
              <a:rPr lang="ru-RU"/>
              <a:t>                 </a:t>
            </a:r>
            <a:r>
              <a:rPr lang="ru-RU">
                <a:solidFill>
                  <a:srgbClr val="AECF00"/>
                </a:solidFill>
              </a:rPr>
              <a:t>  </a:t>
            </a:r>
            <a:r>
              <a:rPr lang="ru-RU">
                <a:solidFill>
                  <a:srgbClr val="0000FF"/>
                </a:solidFill>
              </a:rPr>
              <a:t> Будем вместе мы играть,</a:t>
            </a:r>
          </a:p>
          <a:p>
            <a:pPr lvl="0" algn="l">
              <a:buNone/>
            </a:pPr>
            <a:r>
              <a:rPr lang="ru-RU">
                <a:solidFill>
                  <a:srgbClr val="0000FF"/>
                </a:solidFill>
              </a:rPr>
              <a:t>                 </a:t>
            </a:r>
            <a:r>
              <a:rPr lang="ru-RU">
                <a:solidFill>
                  <a:srgbClr val="AECF00"/>
                </a:solidFill>
              </a:rPr>
              <a:t>  </a:t>
            </a:r>
            <a:r>
              <a:rPr lang="ru-RU">
                <a:solidFill>
                  <a:srgbClr val="0000FF"/>
                </a:solidFill>
              </a:rPr>
              <a:t> Бегать, прыгать и скакать</a:t>
            </a:r>
          </a:p>
          <a:p>
            <a:pPr lvl="0" algn="l">
              <a:buNone/>
            </a:pPr>
            <a:r>
              <a:rPr lang="ru-RU">
                <a:solidFill>
                  <a:srgbClr val="0000FF"/>
                </a:solidFill>
              </a:rPr>
              <a:t>                 </a:t>
            </a:r>
            <a:r>
              <a:rPr lang="ru-RU">
                <a:solidFill>
                  <a:srgbClr val="AECF00"/>
                </a:solidFill>
              </a:rPr>
              <a:t>  </a:t>
            </a:r>
            <a:r>
              <a:rPr lang="ru-RU">
                <a:solidFill>
                  <a:srgbClr val="0000FF"/>
                </a:solidFill>
              </a:rPr>
              <a:t> Чтобы было веселее</a:t>
            </a:r>
          </a:p>
          <a:p>
            <a:pPr lvl="0" algn="l">
              <a:buNone/>
            </a:pPr>
            <a:r>
              <a:rPr lang="ru-RU">
                <a:solidFill>
                  <a:srgbClr val="0000FF"/>
                </a:solidFill>
              </a:rPr>
              <a:t>                 </a:t>
            </a:r>
            <a:r>
              <a:rPr lang="ru-RU">
                <a:solidFill>
                  <a:srgbClr val="AECF00"/>
                </a:solidFill>
              </a:rPr>
              <a:t>  </a:t>
            </a:r>
            <a:r>
              <a:rPr lang="ru-RU">
                <a:solidFill>
                  <a:srgbClr val="0000FF"/>
                </a:solidFill>
              </a:rPr>
              <a:t> Мяч возьмём мы поскорее.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3960000"/>
            <a:ext cx="1944000" cy="22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76000" y="432000"/>
            <a:ext cx="1922400" cy="266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208000" y="4104000"/>
            <a:ext cx="1440000" cy="1983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448000" y="1080000"/>
            <a:ext cx="2015999" cy="18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4800600"/>
            <a:ext cx="9071640" cy="1823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009999"/>
                </a:solidFill>
              </a:rPr>
              <a:t> Чтоб успешно развиваться </a:t>
            </a:r>
            <a:br>
              <a:rPr lang="ru-RU" sz="3200">
                <a:solidFill>
                  <a:srgbClr val="009999"/>
                </a:solidFill>
              </a:rPr>
            </a:br>
            <a:r>
              <a:rPr lang="ru-RU" sz="3200">
                <a:solidFill>
                  <a:srgbClr val="009999"/>
                </a:solidFill>
              </a:rPr>
              <a:t>Нужно спортом заниматься </a:t>
            </a:r>
            <a:br>
              <a:rPr lang="ru-RU" sz="3200">
                <a:solidFill>
                  <a:srgbClr val="009999"/>
                </a:solidFill>
              </a:rPr>
            </a:br>
            <a:r>
              <a:rPr lang="ru-RU" sz="3200">
                <a:solidFill>
                  <a:srgbClr val="009999"/>
                </a:solidFill>
              </a:rPr>
              <a:t>От занятий физкультурой </a:t>
            </a:r>
            <a:br>
              <a:rPr lang="ru-RU" sz="3200">
                <a:solidFill>
                  <a:srgbClr val="009999"/>
                </a:solidFill>
              </a:rPr>
            </a:br>
            <a:r>
              <a:rPr lang="ru-RU" sz="3200">
                <a:solidFill>
                  <a:srgbClr val="009999"/>
                </a:solidFill>
              </a:rPr>
              <a:t>Будет стройная фигура.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81640" y="28440"/>
            <a:ext cx="6498360" cy="4435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8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720000" y="410400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>
                <a:solidFill>
                  <a:srgbClr val="3399FF"/>
                </a:solidFill>
              </a:rPr>
              <a:t>Мы болеть не будем никогда</a:t>
            </a:r>
            <a:br>
              <a:rPr lang="ru-RU" sz="3600">
                <a:solidFill>
                  <a:srgbClr val="3399FF"/>
                </a:solidFill>
              </a:rPr>
            </a:br>
            <a:r>
              <a:rPr lang="ru-RU" sz="3600">
                <a:solidFill>
                  <a:srgbClr val="3399FF"/>
                </a:solidFill>
              </a:rPr>
              <a:t>Потому, что лечит нас вода!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464000" y="1932840"/>
            <a:ext cx="2015999" cy="2027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/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3999" y="4031999"/>
            <a:ext cx="10008000" cy="3161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CC0000"/>
                </a:solidFill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CC0000"/>
                </a:solidFill>
                <a:latin typeface="Arial" pitchFamily="18"/>
                <a:ea typeface="Microsoft YaHei" pitchFamily="2"/>
                <a:cs typeface="Mangal" pitchFamily="2"/>
              </a:rPr>
              <a:t>Спасибо нашим поварам,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CC0000"/>
                </a:solidFill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CC0000"/>
                </a:solidFill>
                <a:latin typeface="Arial" pitchFamily="18"/>
                <a:ea typeface="Microsoft YaHei" pitchFamily="2"/>
                <a:cs typeface="Mangal" pitchFamily="2"/>
              </a:rPr>
              <a:t>Что классный ужин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>
                <a:solidFill>
                  <a:srgbClr val="CC0000"/>
                </a:solidFill>
              </a:defRPr>
            </a:pPr>
            <a:r>
              <a:rPr lang="ru-RU" sz="2800" b="0" i="0" u="none" strike="noStrike" kern="1200">
                <a:ln>
                  <a:noFill/>
                </a:ln>
                <a:solidFill>
                  <a:srgbClr val="CC0000"/>
                </a:solidFill>
                <a:latin typeface="Arial" pitchFamily="18"/>
                <a:ea typeface="Microsoft YaHei" pitchFamily="2"/>
                <a:cs typeface="Mangal" pitchFamily="2"/>
              </a:rPr>
              <a:t>дали нам.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440000" cy="201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6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Class="entr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8000" y="5208480"/>
            <a:ext cx="5592960" cy="36475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>
                <a:ln>
                  <a:noFill/>
                </a:ln>
                <a:solidFill>
                  <a:srgbClr val="FF3333"/>
                </a:solidFill>
                <a:latin typeface="Arial" pitchFamily="18"/>
                <a:ea typeface="Microsoft YaHei" pitchFamily="2"/>
                <a:cs typeface="Mangal" pitchFamily="2"/>
              </a:rPr>
              <a:t>Если день начать с зарядки, значит будет всё в порядке!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08000" y="864000"/>
            <a:ext cx="4584600" cy="371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wipe dir="d"/>
  </p:transition>
  <p:timing>
    <p:tnLst>
      <p:par>
        <p:cTn id="1" dur="indefinite" restart="never" nodeType="tmRoot"/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6360" y="5903999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993366"/>
                </a:solidFill>
              </a:rPr>
              <a:t>В здоровом теле здоровый дух.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0000" y="503999"/>
            <a:ext cx="4259520" cy="51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460800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00CC33"/>
                </a:solidFill>
              </a:rPr>
              <a:t>Если день начать с зарядки,</a:t>
            </a:r>
            <a:br>
              <a:rPr lang="ru-RU" sz="3200">
                <a:solidFill>
                  <a:srgbClr val="00CC33"/>
                </a:solidFill>
              </a:rPr>
            </a:br>
            <a:r>
              <a:rPr lang="ru-RU" sz="3200">
                <a:solidFill>
                  <a:srgbClr val="00CC33"/>
                </a:solidFill>
              </a:rPr>
              <a:t>Дальше будет всё в порядке.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11920" y="936000"/>
            <a:ext cx="5536080" cy="28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wheel spokes="1"/>
  </p:transition>
  <p:timing>
    <p:tnLst>
      <p:par>
        <p:cTn id="1" dur="indefinite" restart="never" nodeType="tmRoot"/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32359" y="5088600"/>
            <a:ext cx="9071640" cy="1823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0066CC"/>
                </a:solidFill>
              </a:rPr>
              <a:t>Малыши-крепыши</a:t>
            </a:r>
            <a:br>
              <a:rPr lang="ru-RU" sz="3200">
                <a:solidFill>
                  <a:srgbClr val="0066CC"/>
                </a:solidFill>
              </a:rPr>
            </a:br>
            <a:r>
              <a:rPr lang="ru-RU" sz="3200">
                <a:solidFill>
                  <a:srgbClr val="0066CC"/>
                </a:solidFill>
              </a:rPr>
              <a:t>Вышли на площадку,</a:t>
            </a:r>
            <a:br>
              <a:rPr lang="ru-RU" sz="3200">
                <a:solidFill>
                  <a:srgbClr val="0066CC"/>
                </a:solidFill>
              </a:rPr>
            </a:br>
            <a:r>
              <a:rPr lang="ru-RU" sz="3200">
                <a:solidFill>
                  <a:srgbClr val="0066CC"/>
                </a:solidFill>
              </a:rPr>
              <a:t>Малыши-крепыши</a:t>
            </a:r>
            <a:br>
              <a:rPr lang="ru-RU" sz="3200">
                <a:solidFill>
                  <a:srgbClr val="0066CC"/>
                </a:solidFill>
              </a:rPr>
            </a:br>
            <a:r>
              <a:rPr lang="ru-RU" sz="3200">
                <a:solidFill>
                  <a:srgbClr val="0066CC"/>
                </a:solidFill>
              </a:rPr>
              <a:t>Сделали зарядку!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88960" y="462600"/>
            <a:ext cx="7367039" cy="407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32359" y="492984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Кто зря сидит - у того голова болит.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84000" y="1192319"/>
            <a:ext cx="3024000" cy="2911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push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5688000"/>
            <a:ext cx="10080000" cy="1872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b="1">
                <a:solidFill>
                  <a:srgbClr val="FF950E"/>
                </a:solidFill>
              </a:rPr>
              <a:t>Если будешь улыбаться,</a:t>
            </a:r>
            <a:br>
              <a:rPr lang="ru-RU" sz="3200" b="1">
                <a:solidFill>
                  <a:srgbClr val="FF950E"/>
                </a:solidFill>
              </a:rPr>
            </a:br>
            <a:r>
              <a:rPr lang="ru-RU" sz="3200" b="1">
                <a:solidFill>
                  <a:srgbClr val="FF950E"/>
                </a:solidFill>
              </a:rPr>
              <a:t>все мечты начнут сбываться.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0"/>
            <a:ext cx="10079640" cy="56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0" y="4392000"/>
            <a:ext cx="9071640" cy="27349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CC00CC"/>
                </a:solidFill>
              </a:rPr>
              <a:t>Будь здоров!</a:t>
            </a:r>
            <a:br>
              <a:rPr lang="ru-RU" sz="3200">
                <a:solidFill>
                  <a:srgbClr val="CC00CC"/>
                </a:solidFill>
              </a:rPr>
            </a:br>
            <a:r>
              <a:rPr lang="ru-RU" sz="3200">
                <a:solidFill>
                  <a:srgbClr val="CC00CC"/>
                </a:solidFill>
              </a:rPr>
              <a:t>Всегда здоров!</a:t>
            </a:r>
            <a:br>
              <a:rPr lang="ru-RU" sz="3200">
                <a:solidFill>
                  <a:srgbClr val="CC00CC"/>
                </a:solidFill>
              </a:rPr>
            </a:br>
            <a:r>
              <a:rPr lang="ru-RU" sz="3200">
                <a:solidFill>
                  <a:srgbClr val="CC00CC"/>
                </a:solidFill>
              </a:rPr>
              <a:t>Наши лучшие друзья!</a:t>
            </a:r>
            <a:br>
              <a:rPr lang="ru-RU" sz="3200">
                <a:solidFill>
                  <a:srgbClr val="CC00CC"/>
                </a:solidFill>
              </a:rPr>
            </a:br>
            <a:r>
              <a:rPr lang="ru-RU" sz="3200">
                <a:solidFill>
                  <a:srgbClr val="CC00CC"/>
                </a:solidFill>
              </a:rPr>
              <a:t>Солнце, воздух и вода.</a:t>
            </a:r>
            <a:br>
              <a:rPr lang="ru-RU" sz="3200">
                <a:solidFill>
                  <a:srgbClr val="CC00CC"/>
                </a:solidFill>
              </a:rPr>
            </a:br>
            <a:r>
              <a:rPr lang="ru-RU" sz="3200">
                <a:solidFill>
                  <a:srgbClr val="CC00CC"/>
                </a:solidFill>
              </a:rPr>
              <a:t>Солнце, воздух и вода.</a:t>
            </a:r>
            <a:br>
              <a:rPr lang="ru-RU" sz="3200">
                <a:solidFill>
                  <a:srgbClr val="CC00CC"/>
                </a:solidFill>
              </a:rPr>
            </a:br>
            <a:r>
              <a:rPr lang="ru-RU" sz="3200">
                <a:solidFill>
                  <a:srgbClr val="CC00CC"/>
                </a:solidFill>
              </a:rPr>
              <a:t>Наши лучшие друзья!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0000" y="648000"/>
            <a:ext cx="4680000" cy="331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960000"/>
            <a:ext cx="10080000" cy="3334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006600"/>
                </a:solidFill>
              </a:rPr>
              <a:t>— Раз, два!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— Три, четыре!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— Раз, два!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— Три, четыре!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— Кто идёт?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— Отряд здоровых,</a:t>
            </a:r>
            <a:br>
              <a:rPr lang="ru-RU" sz="3200">
                <a:solidFill>
                  <a:srgbClr val="006600"/>
                </a:solidFill>
              </a:rPr>
            </a:br>
            <a:r>
              <a:rPr lang="ru-RU" sz="3200">
                <a:solidFill>
                  <a:srgbClr val="006600"/>
                </a:solidFill>
              </a:rPr>
              <a:t>смелых и веселых!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8000" y="0"/>
            <a:ext cx="7631640" cy="38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99</Words>
  <Application>Microsoft Office PowerPoint</Application>
  <PresentationFormat>Произвольный</PresentationFormat>
  <Paragraphs>21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Обычный</vt:lpstr>
      <vt:lpstr>Речёвки</vt:lpstr>
      <vt:lpstr>Презентация PowerPoint</vt:lpstr>
      <vt:lpstr>В здоровом теле здоровый дух.</vt:lpstr>
      <vt:lpstr>Если день начать с зарядки, Дальше будет всё в порядке.</vt:lpstr>
      <vt:lpstr>Малыши-крепыши Вышли на площадку, Малыши-крепыши Сделали зарядку!</vt:lpstr>
      <vt:lpstr>Кто зря сидит - у того голова болит.</vt:lpstr>
      <vt:lpstr>Если будешь улыбаться, все мечты начнут сбываться.</vt:lpstr>
      <vt:lpstr>Будь здоров! Всегда здоров! Наши лучшие друзья! Солнце, воздух и вода. Солнце, воздух и вода. Наши лучшие друзья!</vt:lpstr>
      <vt:lpstr>— Раз, два! — Три, четыре! — Раз, два! — Три, четыре! — Кто идёт? — Отряд здоровых, смелых и веселых!</vt:lpstr>
      <vt:lpstr>Презентация PowerPoint</vt:lpstr>
      <vt:lpstr> Чтоб успешно развиваться  Нужно спортом заниматься  От занятий физкультурой  Будет стройная фигура.</vt:lpstr>
      <vt:lpstr>Мы болеть не будем никогда Потому, что лечит нас вода!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Речёвки</dc:title>
  <dc:creator>Ольга Коновалова</dc:creator>
  <cp:lastModifiedBy>Пользователь</cp:lastModifiedBy>
  <cp:revision>34</cp:revision>
  <dcterms:created xsi:type="dcterms:W3CDTF">2016-03-23T22:17:43Z</dcterms:created>
  <dcterms:modified xsi:type="dcterms:W3CDTF">2016-11-24T15:05:00Z</dcterms:modified>
</cp:coreProperties>
</file>