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56" r:id="rId2"/>
    <p:sldId id="257" r:id="rId3"/>
    <p:sldId id="258" r:id="rId4"/>
    <p:sldId id="259" r:id="rId5"/>
    <p:sldId id="260" r:id="rId6"/>
  </p:sldIdLst>
  <p:sldSz cx="9720263" cy="6480175"/>
  <p:notesSz cx="7559675" cy="106918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750" y="-78"/>
      </p:cViewPr>
      <p:guideLst>
        <p:guide orient="horz" pos="2041"/>
        <p:guide pos="306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ru-RU" sz="14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3" name="Дата 2"/>
          <p:cNvSpPr txBox="1">
            <a:spLocks noGrp="1"/>
          </p:cNvSpPr>
          <p:nvPr>
            <p:ph type="dt" sz="quarter" idx="1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/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ru-RU" sz="14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4" name="Нижний колонтитул 3"/>
          <p:cNvSpPr txBox="1">
            <a:spLocks noGrp="1"/>
          </p:cNvSpPr>
          <p:nvPr>
            <p:ph type="ftr" sz="quarter" idx="2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b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ru-RU" sz="14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5" name="Номер слайда 4"/>
          <p:cNvSpPr txBox="1">
            <a:spLocks noGrp="1"/>
          </p:cNvSpPr>
          <p:nvPr>
            <p:ph type="sldNum" sz="quarter" idx="3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b" anchorCtr="0" compatLnSpc="0"/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fld id="{CF4BF9A5-837F-41AB-B0FC-4CD6325A2A93}" type="slidenum">
              <a:t>‹#›</a:t>
            </a:fld>
            <a:endParaRPr lang="ru-RU" sz="14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28683170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 idx="2"/>
          </p:nvPr>
        </p:nvSpPr>
        <p:spPr>
          <a:xfrm>
            <a:off x="1107000" y="812520"/>
            <a:ext cx="5345280" cy="4008959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3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4" name="Верхний колонтитул 3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rtl="0" hangingPunct="0">
              <a:buNone/>
              <a:tabLst/>
              <a:defRPr lang="ru-RU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5" name="Дата 4"/>
          <p:cNvSpPr txBox="1">
            <a:spLocks noGrp="1"/>
          </p:cNvSpPr>
          <p:nvPr>
            <p:ph type="dt" idx="1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algn="r" rtl="0" hangingPunct="0">
              <a:buNone/>
              <a:tabLst/>
              <a:defRPr lang="ru-RU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6" name="Нижний колонтитул 5"/>
          <p:cNvSpPr txBox="1">
            <a:spLocks noGrp="1"/>
          </p:cNvSpPr>
          <p:nvPr>
            <p:ph type="ftr" sz="quarter" idx="4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 anchorCtr="0"/>
          <a:lstStyle>
            <a:lvl1pPr lvl="0" rtl="0" hangingPunct="0">
              <a:buNone/>
              <a:tabLst/>
              <a:defRPr lang="ru-RU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7" name="Номер слайда 6"/>
          <p:cNvSpPr txBox="1">
            <a:spLocks noGrp="1"/>
          </p:cNvSpPr>
          <p:nvPr>
            <p:ph type="sldNum" sz="quarter" idx="5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 anchorCtr="0"/>
          <a:lstStyle>
            <a:lvl1pPr lvl="0" algn="r" rtl="0" hangingPunct="0">
              <a:buNone/>
              <a:tabLst/>
              <a:defRPr lang="ru-RU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fld id="{6B119D67-58EA-451B-A77D-1F869489ACA2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35775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216000" marR="0" indent="-216000" rtl="0" hangingPunct="0">
      <a:tabLst/>
      <a:defRPr lang="ru-RU" sz="2000" b="0" i="0" u="none" strike="noStrike" kern="1200">
        <a:ln>
          <a:noFill/>
        </a:ln>
        <a:latin typeface="Arial" pitchFamily="18"/>
        <a:ea typeface="Microsoft YaHei" pitchFamily="2"/>
        <a:cs typeface="Mangal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773113" y="812800"/>
            <a:ext cx="601186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/>
          <a:p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773113" y="812800"/>
            <a:ext cx="601186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773113" y="812800"/>
            <a:ext cx="601186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773113" y="812800"/>
            <a:ext cx="601186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773113" y="812800"/>
            <a:ext cx="601186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28663" y="2012950"/>
            <a:ext cx="8262937" cy="13890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57325" y="3671888"/>
            <a:ext cx="6805613" cy="1655762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7EE320DE-91DD-492D-9779-F2ECB7E5EA86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6702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09CBCBD-0C00-4569-89D5-5B270545C6C8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70528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046913" y="258763"/>
            <a:ext cx="2185987" cy="55340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85775" y="258763"/>
            <a:ext cx="6408738" cy="55340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A27511D6-2474-41DD-81D9-F91269BD30B9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7217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1FF67839-9979-489A-A224-6BEEACAD0CBD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27693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8350" y="4164013"/>
            <a:ext cx="8261350" cy="128746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68350" y="2746375"/>
            <a:ext cx="8261350" cy="14176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6C703AB8-3DD7-4D21-A43F-5C4772FB61FD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58265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85775" y="1516063"/>
            <a:ext cx="4297363" cy="4276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35538" y="1516063"/>
            <a:ext cx="4297362" cy="4276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4899B200-0105-462A-9EB0-890C5D32A382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4580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5775" y="258763"/>
            <a:ext cx="8748713" cy="108108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85775" y="1450975"/>
            <a:ext cx="4295775" cy="6048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85775" y="2055813"/>
            <a:ext cx="4295775" cy="373221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937125" y="1450975"/>
            <a:ext cx="4297363" cy="6048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937125" y="2055813"/>
            <a:ext cx="4297363" cy="373221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EEF7EA71-2165-4327-82F3-9457F7A60E54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5580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3367D4DD-2ADA-435F-ACFD-5266B5262BEF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34490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811FBCD5-D094-470F-9BCB-07C1D4F43DE6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7986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5775" y="258763"/>
            <a:ext cx="3198813" cy="109696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00475" y="258763"/>
            <a:ext cx="5434013" cy="5529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85775" y="1355725"/>
            <a:ext cx="3198813" cy="44323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18AA76D2-06CB-477D-963E-0ACCEE7D8C95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1999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5000" y="4535488"/>
            <a:ext cx="5832475" cy="5365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05000" y="579438"/>
            <a:ext cx="5832475" cy="388778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05000" y="5072063"/>
            <a:ext cx="5832475" cy="760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C2F306B4-34A4-4A3F-B7BA-94A61B6846C0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6660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486000" y="258120"/>
            <a:ext cx="8747640" cy="10818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endParaRPr lang="ru-RU"/>
          </a:p>
        </p:txBody>
      </p:sp>
      <p:sp>
        <p:nvSpPr>
          <p:cNvPr id="3" name="Текст 2"/>
          <p:cNvSpPr txBox="1">
            <a:spLocks noGrp="1"/>
          </p:cNvSpPr>
          <p:nvPr>
            <p:ph type="body" idx="1"/>
          </p:nvPr>
        </p:nvSpPr>
        <p:spPr>
          <a:xfrm>
            <a:off x="486000" y="1516320"/>
            <a:ext cx="8747640" cy="42764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defPPr marL="432000" marR="0" lvl="0" indent="-324000">
              <a:spcBef>
                <a:spcPts val="0"/>
              </a:spcBef>
              <a:spcAft>
                <a:spcPts val="1213"/>
              </a:spcAft>
              <a:buSzPct val="45000"/>
              <a:buFont typeface="StarSymbol"/>
              <a:buNone/>
              <a:defRPr lang="ru-RU" sz="274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defPPr>
            <a:lvl1pPr marL="432000" marR="0" lvl="0" indent="-324000">
              <a:spcBef>
                <a:spcPts val="0"/>
              </a:spcBef>
              <a:spcAft>
                <a:spcPts val="1213"/>
              </a:spcAft>
              <a:buSzPct val="45000"/>
              <a:buFont typeface="StarSymbol"/>
              <a:buChar char="●"/>
              <a:defRPr lang="ru-RU" sz="274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1pPr>
            <a:lvl2pPr marL="864000" marR="0" lvl="1" indent="-324000">
              <a:spcBef>
                <a:spcPts val="0"/>
              </a:spcBef>
              <a:spcAft>
                <a:spcPts val="969"/>
              </a:spcAft>
              <a:buSzPct val="75000"/>
              <a:buFont typeface="StarSymbol"/>
              <a:buChar char="–"/>
              <a:defRPr lang="ru-RU" sz="24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2pPr>
            <a:lvl3pPr marL="1295999" marR="0" lvl="2" indent="-288000">
              <a:spcBef>
                <a:spcPts val="0"/>
              </a:spcBef>
              <a:spcAft>
                <a:spcPts val="729"/>
              </a:spcAft>
              <a:buSzPct val="45000"/>
              <a:buFont typeface="StarSymbol"/>
              <a:buChar char="●"/>
              <a:defRPr lang="ru-RU" sz="206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3pPr>
            <a:lvl4pPr marL="1728000" marR="0" lvl="3" indent="-216000">
              <a:spcBef>
                <a:spcPts val="0"/>
              </a:spcBef>
              <a:spcAft>
                <a:spcPts val="485"/>
              </a:spcAft>
              <a:buSzPct val="75000"/>
              <a:buFont typeface="StarSymbol"/>
              <a:buChar char="–"/>
              <a:defRPr lang="ru-RU" sz="171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4pPr>
            <a:lvl5pPr marL="2160000" marR="0" lvl="4" indent="-216000">
              <a:spcBef>
                <a:spcPts val="0"/>
              </a:spcBef>
              <a:spcAft>
                <a:spcPts val="241"/>
              </a:spcAft>
              <a:buSzPct val="45000"/>
              <a:buFont typeface="StarSymbol"/>
              <a:buChar char="●"/>
              <a:defRPr lang="ru-RU" sz="171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5pPr>
            <a:lvl6pPr marL="2592000" marR="0" lvl="5" indent="-216000">
              <a:spcBef>
                <a:spcPts val="0"/>
              </a:spcBef>
              <a:spcAft>
                <a:spcPts val="241"/>
              </a:spcAft>
              <a:buSzPct val="45000"/>
              <a:buFont typeface="StarSymbol"/>
              <a:buChar char="●"/>
              <a:defRPr lang="ru-RU" sz="171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6pPr>
            <a:lvl7pPr marL="3024000" marR="0" lvl="6" indent="-216000">
              <a:spcBef>
                <a:spcPts val="0"/>
              </a:spcBef>
              <a:spcAft>
                <a:spcPts val="241"/>
              </a:spcAft>
              <a:buSzPct val="45000"/>
              <a:buFont typeface="StarSymbol"/>
              <a:buChar char="●"/>
              <a:defRPr lang="ru-RU" sz="171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7pPr>
            <a:lvl8pPr marL="3456000" marR="0" lvl="7" indent="-216000">
              <a:spcBef>
                <a:spcPts val="0"/>
              </a:spcBef>
              <a:spcAft>
                <a:spcPts val="241"/>
              </a:spcAft>
              <a:buSzPct val="45000"/>
              <a:buFont typeface="StarSymbol"/>
              <a:buChar char="●"/>
              <a:defRPr lang="ru-RU" sz="171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8pPr>
            <a:lvl9pPr marL="3887999" marR="0" lvl="8" indent="-216000">
              <a:spcBef>
                <a:spcPts val="0"/>
              </a:spcBef>
              <a:spcAft>
                <a:spcPts val="241"/>
              </a:spcAft>
              <a:buSzPct val="45000"/>
              <a:buFont typeface="StarSymbol"/>
              <a:buChar char="●"/>
              <a:defRPr lang="ru-RU" sz="171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 txBox="1">
            <a:spLocks noGrp="1"/>
          </p:cNvSpPr>
          <p:nvPr>
            <p:ph type="dt" sz="half" idx="2"/>
          </p:nvPr>
        </p:nvSpPr>
        <p:spPr>
          <a:xfrm>
            <a:off x="486000" y="5903280"/>
            <a:ext cx="2264400" cy="446759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rtl="0" hangingPunct="0">
              <a:buNone/>
              <a:tabLst/>
              <a:defRPr lang="ru-RU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5" name="Нижний колонтитул 4"/>
          <p:cNvSpPr txBox="1">
            <a:spLocks noGrp="1"/>
          </p:cNvSpPr>
          <p:nvPr>
            <p:ph type="ftr" sz="quarter" idx="3"/>
          </p:nvPr>
        </p:nvSpPr>
        <p:spPr>
          <a:xfrm>
            <a:off x="3324239" y="5903280"/>
            <a:ext cx="3080880" cy="446759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algn="ctr" rtl="0" hangingPunct="0">
              <a:buNone/>
              <a:tabLst/>
              <a:defRPr lang="ru-RU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6" name="Номер слайда 5"/>
          <p:cNvSpPr txBox="1">
            <a:spLocks noGrp="1"/>
          </p:cNvSpPr>
          <p:nvPr>
            <p:ph type="sldNum" sz="quarter" idx="4"/>
          </p:nvPr>
        </p:nvSpPr>
        <p:spPr>
          <a:xfrm>
            <a:off x="6969240" y="5903280"/>
            <a:ext cx="2264400" cy="446759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algn="r" rtl="0" hangingPunct="0">
              <a:buNone/>
              <a:tabLst/>
              <a:defRPr lang="ru-RU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fld id="{04CFE78D-E4FA-4DA0-BE99-502FEFBCAB3C}" type="slidenum"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xStyles>
    <p:titleStyle>
      <a:lvl1pPr algn="ctr" rtl="0" hangingPunct="0">
        <a:tabLst/>
        <a:defRPr lang="ru-RU" sz="3770" b="0" i="0" u="none" strike="noStrike" kern="1200">
          <a:ln>
            <a:noFill/>
          </a:ln>
          <a:latin typeface="Arial" pitchFamily="18"/>
          <a:ea typeface="Microsoft YaHei" pitchFamily="2"/>
          <a:cs typeface="Mangal" pitchFamily="2"/>
        </a:defRPr>
      </a:lvl1pPr>
    </p:titleStyle>
    <p:bodyStyle>
      <a:lvl1pPr marL="0" marR="0" indent="0" rtl="0" hangingPunct="0">
        <a:spcBef>
          <a:spcPts val="0"/>
        </a:spcBef>
        <a:spcAft>
          <a:spcPts val="1213"/>
        </a:spcAft>
        <a:tabLst/>
        <a:defRPr lang="ru-RU" sz="2740" b="0" i="0" u="none" strike="noStrike" kern="1200">
          <a:ln>
            <a:noFill/>
          </a:ln>
          <a:latin typeface="Arial" pitchFamily="18"/>
          <a:ea typeface="Microsoft YaHei" pitchFamily="2"/>
          <a:cs typeface="Mangal" pitchFamily="2"/>
        </a:defRPr>
      </a:lvl1pPr>
    </p:bodyStyle>
    <p:otherStyle/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gif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4680" y="360"/>
            <a:ext cx="9787320" cy="647964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Заголовок 2"/>
          <p:cNvSpPr txBox="1">
            <a:spLocks noGrp="1"/>
          </p:cNvSpPr>
          <p:nvPr>
            <p:ph type="title" idx="4294967295"/>
          </p:nvPr>
        </p:nvSpPr>
        <p:spPr>
          <a:xfrm>
            <a:off x="1152000" y="1584000"/>
            <a:ext cx="7343999" cy="1081800"/>
          </a:xfrm>
        </p:spPr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ru-RU" sz="4400" b="1" i="1">
                <a:solidFill>
                  <a:srgbClr val="009933"/>
                </a:solidFill>
                <a:effectLst>
                  <a:outerShdw dist="17961" dir="2700000">
                    <a:scrgbClr r="0" g="0" b="0"/>
                  </a:outerShdw>
                </a:effectLst>
                <a:latin typeface="Segoe Print" pitchFamily="18"/>
              </a:rPr>
              <a:t>Считалки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031999" y="2934000"/>
            <a:ext cx="4968000" cy="210600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800" b="0" i="0" u="none" strike="noStrike" kern="1200">
                <a:ln>
                  <a:noFill/>
                </a:ln>
                <a:solidFill>
                  <a:srgbClr val="009933"/>
                </a:solidFill>
                <a:latin typeface="Segoe Print" pitchFamily="18"/>
                <a:ea typeface="Microsoft YaHei" pitchFamily="2"/>
                <a:cs typeface="Mangal" pitchFamily="2"/>
              </a:rPr>
              <a:t>Подготовила воспитатель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800" b="0" i="0" u="none" strike="noStrike" kern="1200">
                <a:ln>
                  <a:noFill/>
                </a:ln>
                <a:solidFill>
                  <a:srgbClr val="009933"/>
                </a:solidFill>
                <a:latin typeface="Segoe Print" pitchFamily="18"/>
                <a:ea typeface="Microsoft YaHei" pitchFamily="2"/>
                <a:cs typeface="Mangal" pitchFamily="2"/>
              </a:rPr>
              <a:t>МКДОУ Шварцевский д/с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800" b="0" i="0" u="none" strike="noStrike" kern="1200">
                <a:ln>
                  <a:noFill/>
                </a:ln>
                <a:solidFill>
                  <a:srgbClr val="009933"/>
                </a:solidFill>
                <a:latin typeface="Segoe Print" pitchFamily="18"/>
                <a:ea typeface="Microsoft YaHei" pitchFamily="2"/>
                <a:cs typeface="Mangal" pitchFamily="2"/>
              </a:rPr>
              <a:t>         Зиновьева Т.С.</a:t>
            </a:r>
          </a:p>
        </p:txBody>
      </p:sp>
    </p:spTree>
  </p:cSld>
  <p:clrMapOvr>
    <a:masterClrMapping/>
  </p:clrMapOvr>
  <p:transition spd="med" advTm="6000">
    <p:pull dir="d"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screen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360"/>
            <a:ext cx="9720000" cy="647964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Заголовок 2"/>
          <p:cNvSpPr txBox="1">
            <a:spLocks noGrp="1"/>
          </p:cNvSpPr>
          <p:nvPr>
            <p:ph type="title" idx="4294967295"/>
          </p:nvPr>
        </p:nvSpPr>
        <p:spPr>
          <a:xfrm>
            <a:off x="442800" y="1279080"/>
            <a:ext cx="8747640" cy="3071880"/>
          </a:xfrm>
        </p:spPr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ru-RU" sz="3600">
                <a:solidFill>
                  <a:srgbClr val="FF0000"/>
                </a:solidFill>
              </a:rPr>
              <a:t>Шли бараны по дороге,</a:t>
            </a:r>
            <a:br>
              <a:rPr lang="ru-RU" sz="3600">
                <a:solidFill>
                  <a:srgbClr val="FF0000"/>
                </a:solidFill>
              </a:rPr>
            </a:br>
            <a:r>
              <a:rPr lang="ru-RU" sz="3600">
                <a:solidFill>
                  <a:srgbClr val="FF0000"/>
                </a:solidFill>
              </a:rPr>
              <a:t>Промочили в луже ноги.</a:t>
            </a:r>
            <a:br>
              <a:rPr lang="ru-RU" sz="3600">
                <a:solidFill>
                  <a:srgbClr val="FF0000"/>
                </a:solidFill>
              </a:rPr>
            </a:br>
            <a:r>
              <a:rPr lang="ru-RU" sz="3600">
                <a:solidFill>
                  <a:srgbClr val="FF0000"/>
                </a:solidFill>
              </a:rPr>
              <a:t>Раз, два, три, четыре, пять,</a:t>
            </a:r>
            <a:br>
              <a:rPr lang="ru-RU" sz="3600">
                <a:solidFill>
                  <a:srgbClr val="FF0000"/>
                </a:solidFill>
              </a:rPr>
            </a:br>
            <a:r>
              <a:rPr lang="ru-RU" sz="3600">
                <a:solidFill>
                  <a:srgbClr val="FF0000"/>
                </a:solidFill>
              </a:rPr>
              <a:t>Стали ноги вытирать.</a:t>
            </a:r>
            <a:br>
              <a:rPr lang="ru-RU" sz="3600">
                <a:solidFill>
                  <a:srgbClr val="FF0000"/>
                </a:solidFill>
              </a:rPr>
            </a:br>
            <a:r>
              <a:rPr lang="ru-RU" sz="3600">
                <a:solidFill>
                  <a:srgbClr val="FF0000"/>
                </a:solidFill>
              </a:rPr>
              <a:t>Кто платочком, кто тряпицей,</a:t>
            </a:r>
            <a:br>
              <a:rPr lang="ru-RU" sz="3600">
                <a:solidFill>
                  <a:srgbClr val="FF0000"/>
                </a:solidFill>
              </a:rPr>
            </a:br>
            <a:r>
              <a:rPr lang="ru-RU" sz="3600">
                <a:solidFill>
                  <a:srgbClr val="FF0000"/>
                </a:solidFill>
              </a:rPr>
              <a:t>Кто дырявой рукавицей.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6192000" y="4680000"/>
            <a:ext cx="1655999" cy="1296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4176000" y="4536000"/>
            <a:ext cx="1800000" cy="1512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1872000" y="4577039"/>
            <a:ext cx="1728000" cy="147096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 advTm="9000">
    <p:pull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0" y="0"/>
            <a:ext cx="9720000" cy="6480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Заголовок 2"/>
          <p:cNvSpPr txBox="1">
            <a:spLocks noGrp="1"/>
          </p:cNvSpPr>
          <p:nvPr>
            <p:ph type="title" idx="4294967295"/>
          </p:nvPr>
        </p:nvSpPr>
        <p:spPr>
          <a:xfrm>
            <a:off x="-936000" y="1944000"/>
            <a:ext cx="8747640" cy="2048040"/>
          </a:xfrm>
        </p:spPr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ru-RU" sz="3600">
                <a:solidFill>
                  <a:srgbClr val="461900"/>
                </a:solidFill>
              </a:rPr>
              <a:t>Раз, два, три, четыре, пять.</a:t>
            </a:r>
            <a:br>
              <a:rPr lang="ru-RU" sz="3600">
                <a:solidFill>
                  <a:srgbClr val="461900"/>
                </a:solidFill>
              </a:rPr>
            </a:br>
            <a:r>
              <a:rPr lang="ru-RU" sz="3600">
                <a:solidFill>
                  <a:srgbClr val="461900"/>
                </a:solidFill>
              </a:rPr>
              <a:t>Мы собрались поиграть.</a:t>
            </a:r>
            <a:br>
              <a:rPr lang="ru-RU" sz="3600">
                <a:solidFill>
                  <a:srgbClr val="461900"/>
                </a:solidFill>
              </a:rPr>
            </a:br>
            <a:r>
              <a:rPr lang="ru-RU" sz="3600">
                <a:solidFill>
                  <a:srgbClr val="461900"/>
                </a:solidFill>
              </a:rPr>
              <a:t>К нам сорока прилетела</a:t>
            </a:r>
            <a:br>
              <a:rPr lang="ru-RU" sz="3600">
                <a:solidFill>
                  <a:srgbClr val="461900"/>
                </a:solidFill>
              </a:rPr>
            </a:br>
            <a:r>
              <a:rPr lang="ru-RU" sz="3600">
                <a:solidFill>
                  <a:srgbClr val="461900"/>
                </a:solidFill>
              </a:rPr>
              <a:t>И тебе водить велела.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6768000" y="144000"/>
            <a:ext cx="3024000" cy="280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 advTm="8000">
    <p:wheel spokes="1"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0" y="0"/>
            <a:ext cx="9720000" cy="6480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Заголовок 2"/>
          <p:cNvSpPr txBox="1">
            <a:spLocks noGrp="1"/>
          </p:cNvSpPr>
          <p:nvPr>
            <p:ph type="title" idx="4294967295"/>
          </p:nvPr>
        </p:nvSpPr>
        <p:spPr>
          <a:xfrm>
            <a:off x="396360" y="2847960"/>
            <a:ext cx="8747640" cy="2048040"/>
          </a:xfrm>
        </p:spPr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ru-RU" sz="3600">
                <a:solidFill>
                  <a:srgbClr val="FFD320"/>
                </a:solidFill>
              </a:rPr>
              <a:t>Раз, два, три, четыре, пять,</a:t>
            </a:r>
            <a:br>
              <a:rPr lang="ru-RU" sz="3600">
                <a:solidFill>
                  <a:srgbClr val="FFD320"/>
                </a:solidFill>
              </a:rPr>
            </a:br>
            <a:r>
              <a:rPr lang="ru-RU" sz="3600">
                <a:solidFill>
                  <a:srgbClr val="FFD320"/>
                </a:solidFill>
              </a:rPr>
              <a:t>Вышел месяц погулять,</a:t>
            </a:r>
            <a:br>
              <a:rPr lang="ru-RU" sz="3600">
                <a:solidFill>
                  <a:srgbClr val="FFD320"/>
                </a:solidFill>
              </a:rPr>
            </a:br>
            <a:r>
              <a:rPr lang="ru-RU" sz="3600">
                <a:solidFill>
                  <a:srgbClr val="FFD320"/>
                </a:solidFill>
              </a:rPr>
              <a:t>А за месяцем луна,</a:t>
            </a:r>
            <a:br>
              <a:rPr lang="ru-RU" sz="3600">
                <a:solidFill>
                  <a:srgbClr val="FFD320"/>
                </a:solidFill>
              </a:rPr>
            </a:br>
            <a:r>
              <a:rPr lang="ru-RU" sz="3600">
                <a:solidFill>
                  <a:srgbClr val="FFD320"/>
                </a:solidFill>
              </a:rPr>
              <a:t>Оставайся ты одна!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44000" y="72000"/>
            <a:ext cx="2736000" cy="2304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lum/>
            <a:alphaModFix/>
          </a:blip>
          <a:srcRect/>
          <a:stretch>
            <a:fillRect/>
          </a:stretch>
        </p:blipFill>
        <p:spPr>
          <a:xfrm>
            <a:off x="5184000" y="183960"/>
            <a:ext cx="2304000" cy="20480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 advTm="8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7000"/>
                            </p:stCondLst>
                            <p:childTnLst>
                              <p:par>
                                <p:cTn id="10" presetClass="entr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" dur="3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500" decel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-90"/>
                                          </p:val>
                                        </p:tav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500" decel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500" accel="5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500" decel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500" decel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500" accel="5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3000" decel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1500"/>
                            </p:stCondLst>
                            <p:childTnLst>
                              <p:par>
                                <p:cTn id="21" presetClass="exit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3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2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0" y="30600"/>
            <a:ext cx="9792000" cy="65214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Заголовок 2"/>
          <p:cNvSpPr txBox="1">
            <a:spLocks noGrp="1"/>
          </p:cNvSpPr>
          <p:nvPr>
            <p:ph type="title" idx="4294967295"/>
          </p:nvPr>
        </p:nvSpPr>
        <p:spPr>
          <a:xfrm>
            <a:off x="-72000" y="81000"/>
            <a:ext cx="9755640" cy="2583000"/>
          </a:xfrm>
        </p:spPr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ru-RU" sz="3600">
                <a:solidFill>
                  <a:srgbClr val="004586"/>
                </a:solidFill>
              </a:rPr>
              <a:t>Раз – ромашка, два – ромашка,</a:t>
            </a:r>
            <a:br>
              <a:rPr lang="ru-RU" sz="3600">
                <a:solidFill>
                  <a:srgbClr val="004586"/>
                </a:solidFill>
              </a:rPr>
            </a:br>
            <a:r>
              <a:rPr lang="ru-RU" sz="3600">
                <a:solidFill>
                  <a:srgbClr val="004586"/>
                </a:solidFill>
              </a:rPr>
              <a:t>Вся в цветах у мамы чашка.</a:t>
            </a:r>
            <a:br>
              <a:rPr lang="ru-RU" sz="3600">
                <a:solidFill>
                  <a:srgbClr val="004586"/>
                </a:solidFill>
              </a:rPr>
            </a:br>
            <a:r>
              <a:rPr lang="ru-RU" sz="3600">
                <a:solidFill>
                  <a:srgbClr val="004586"/>
                </a:solidFill>
              </a:rPr>
              <a:t>И на чайнике цветок…</a:t>
            </a:r>
            <a:br>
              <a:rPr lang="ru-RU" sz="3600">
                <a:solidFill>
                  <a:srgbClr val="004586"/>
                </a:solidFill>
              </a:rPr>
            </a:br>
            <a:r>
              <a:rPr lang="ru-RU" sz="3600">
                <a:solidFill>
                  <a:srgbClr val="004586"/>
                </a:solidFill>
              </a:rPr>
              <a:t>Ох, и вкусный наш чаёк.</a:t>
            </a:r>
            <a:r>
              <a:rPr lang="ru-RU"/>
              <a:t/>
            </a:r>
            <a:br>
              <a:rPr lang="ru-RU"/>
            </a:br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6696000" y="3960000"/>
            <a:ext cx="1799640" cy="1440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 advTm="8000">
    <p:pull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Обычный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117</TotalTime>
  <Words>43</Words>
  <Application>Microsoft Office PowerPoint</Application>
  <PresentationFormat>Произвольный</PresentationFormat>
  <Paragraphs>8</Paragraphs>
  <Slides>5</Slides>
  <Notes>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Обычный</vt:lpstr>
      <vt:lpstr>Считалки</vt:lpstr>
      <vt:lpstr>Шли бараны по дороге, Промочили в луже ноги. Раз, два, три, четыре, пять, Стали ноги вытирать. Кто платочком, кто тряпицей, Кто дырявой рукавицей.</vt:lpstr>
      <vt:lpstr>Раз, два, три, четыре, пять. Мы собрались поиграть. К нам сорока прилетела И тебе водить велела.</vt:lpstr>
      <vt:lpstr>Раз, два, три, четыре, пять, Вышел месяц погулять, А за месяцем луна, Оставайся ты одна!</vt:lpstr>
      <vt:lpstr>Раз – ромашка, два – ромашка, Вся в цветах у мамы чашка. И на чайнике цветок… Ох, и вкусный наш чаёк.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Считалки</dc:title>
  <dc:creator>Ольга Коновалова</dc:creator>
  <cp:lastModifiedBy>Пользователь</cp:lastModifiedBy>
  <cp:revision>22</cp:revision>
  <dcterms:created xsi:type="dcterms:W3CDTF">2016-03-24T00:15:04Z</dcterms:created>
  <dcterms:modified xsi:type="dcterms:W3CDTF">2016-11-24T15:05:50Z</dcterms:modified>
</cp:coreProperties>
</file>