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1" r:id="rId2"/>
    <p:sldId id="262" r:id="rId3"/>
    <p:sldId id="263" r:id="rId4"/>
    <p:sldId id="264" r:id="rId5"/>
    <p:sldId id="265" r:id="rId6"/>
  </p:sldIdLst>
  <p:sldSz cx="9720263" cy="6480175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750" y="-78"/>
      </p:cViewPr>
      <p:guideLst>
        <p:guide orient="horz" pos="2041"/>
        <p:guide pos="30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CF4BF9A5-837F-41AB-B0FC-4CD6325A2A93}" type="slidenum">
              <a:t>‹#›</a:t>
            </a:fld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868317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6B119D67-58EA-451B-A77D-1F869489ACA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577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773113" y="812800"/>
            <a:ext cx="601186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773113" y="812800"/>
            <a:ext cx="601186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773113" y="812800"/>
            <a:ext cx="601186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773113" y="812800"/>
            <a:ext cx="601186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773113" y="812800"/>
            <a:ext cx="601186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8663" y="2012950"/>
            <a:ext cx="8262937" cy="13890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57325" y="3671888"/>
            <a:ext cx="6805613" cy="165576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EE320DE-91DD-492D-9779-F2ECB7E5EA8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702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09CBCBD-0C00-4569-89D5-5B270545C6C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052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46913" y="258763"/>
            <a:ext cx="2185987" cy="55340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85775" y="258763"/>
            <a:ext cx="6408738" cy="55340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27511D6-2474-41DD-81D9-F91269BD30B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21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FF67839-9979-489A-A224-6BEEACAD0CB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769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8350" y="4164013"/>
            <a:ext cx="8261350" cy="12874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68350" y="2746375"/>
            <a:ext cx="8261350" cy="14176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C703AB8-3DD7-4D21-A43F-5C4772FB61F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826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85775" y="1516063"/>
            <a:ext cx="4297363" cy="4276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35538" y="1516063"/>
            <a:ext cx="4297362" cy="4276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899B200-0105-462A-9EB0-890C5D32A38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580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" y="258763"/>
            <a:ext cx="8748713" cy="10810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85775" y="1450975"/>
            <a:ext cx="4295775" cy="6048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5775" y="2055813"/>
            <a:ext cx="4295775" cy="37322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937125" y="1450975"/>
            <a:ext cx="4297363" cy="6048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937125" y="2055813"/>
            <a:ext cx="4297363" cy="37322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EF7EA71-2165-4327-82F3-9457F7A60E54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580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367D4DD-2ADA-435F-ACFD-5266B5262BE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449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11FBCD5-D094-470F-9BCB-07C1D4F43DE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98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" y="258763"/>
            <a:ext cx="3198813" cy="109696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00475" y="258763"/>
            <a:ext cx="5434013" cy="5529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5775" y="1355725"/>
            <a:ext cx="3198813" cy="44323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8AA76D2-06CB-477D-963E-0ACCEE7D8C9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999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4535488"/>
            <a:ext cx="5832475" cy="536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05000" y="579438"/>
            <a:ext cx="5832475" cy="38877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05000" y="5072063"/>
            <a:ext cx="5832475" cy="760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2F306B4-34A4-4A3F-B7BA-94A61B6846C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660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86000" y="258120"/>
            <a:ext cx="8747640" cy="1081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86000" y="1516320"/>
            <a:ext cx="8747640" cy="427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213"/>
              </a:spcAft>
              <a:buSzPct val="45000"/>
              <a:buFont typeface="StarSymbol"/>
              <a:buNone/>
              <a:defRPr lang="ru-RU" sz="274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213"/>
              </a:spcAft>
              <a:buSzPct val="45000"/>
              <a:buFont typeface="StarSymbol"/>
              <a:buChar char="●"/>
              <a:defRPr lang="ru-RU" sz="274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969"/>
              </a:spcAft>
              <a:buSzPct val="75000"/>
              <a:buFont typeface="StarSymbol"/>
              <a:buChar char="–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729"/>
              </a:spcAft>
              <a:buSzPct val="45000"/>
              <a:buFont typeface="StarSymbol"/>
              <a:buChar char="●"/>
              <a:defRPr lang="ru-RU" sz="206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485"/>
              </a:spcAft>
              <a:buSzPct val="75000"/>
              <a:buFont typeface="StarSymbol"/>
              <a:buChar char="–"/>
              <a:defRPr lang="ru-RU" sz="171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41"/>
              </a:spcAft>
              <a:buSzPct val="45000"/>
              <a:buFont typeface="StarSymbol"/>
              <a:buChar char="●"/>
              <a:defRPr lang="ru-RU" sz="171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41"/>
              </a:spcAft>
              <a:buSzPct val="45000"/>
              <a:buFont typeface="StarSymbol"/>
              <a:buChar char="●"/>
              <a:defRPr lang="ru-RU" sz="171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41"/>
              </a:spcAft>
              <a:buSzPct val="45000"/>
              <a:buFont typeface="StarSymbol"/>
              <a:buChar char="●"/>
              <a:defRPr lang="ru-RU" sz="171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41"/>
              </a:spcAft>
              <a:buSzPct val="45000"/>
              <a:buFont typeface="StarSymbol"/>
              <a:buChar char="●"/>
              <a:defRPr lang="ru-RU" sz="171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41"/>
              </a:spcAft>
              <a:buSzPct val="45000"/>
              <a:buFont typeface="StarSymbol"/>
              <a:buChar char="●"/>
              <a:defRPr lang="ru-RU" sz="171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486000" y="5903280"/>
            <a:ext cx="2264400" cy="44675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324239" y="5903280"/>
            <a:ext cx="3080880" cy="44675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6969240" y="5903280"/>
            <a:ext cx="2264400" cy="44675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04CFE78D-E4FA-4DA0-BE99-502FEFBCAB3C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rtl="0" hangingPunct="0">
        <a:tabLst/>
        <a:defRPr lang="ru-RU" sz="377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213"/>
        </a:spcAft>
        <a:tabLst/>
        <a:defRPr lang="ru-RU" sz="274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9720000" cy="648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2052360" y="424080"/>
            <a:ext cx="8747640" cy="307188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600" b="1">
                <a:solidFill>
                  <a:srgbClr val="CC0000"/>
                </a:solidFill>
              </a:rPr>
              <a:t>Дед Кирилл</a:t>
            </a:r>
            <a:br>
              <a:rPr lang="ru-RU" sz="3600" b="1">
                <a:solidFill>
                  <a:srgbClr val="CC0000"/>
                </a:solidFill>
              </a:rPr>
            </a:br>
            <a:r>
              <a:rPr lang="ru-RU" sz="3600">
                <a:solidFill>
                  <a:srgbClr val="CC0000"/>
                </a:solidFill>
              </a:rPr>
              <a:t/>
            </a:r>
            <a:br>
              <a:rPr lang="ru-RU" sz="3600">
                <a:solidFill>
                  <a:srgbClr val="CC0000"/>
                </a:solidFill>
              </a:rPr>
            </a:br>
            <a:r>
              <a:rPr lang="ru-RU" sz="3600">
                <a:solidFill>
                  <a:srgbClr val="CC0000"/>
                </a:solidFill>
              </a:rPr>
              <a:t>Раз и два! Раз и два!</a:t>
            </a:r>
            <a:br>
              <a:rPr lang="ru-RU" sz="3600">
                <a:solidFill>
                  <a:srgbClr val="CC0000"/>
                </a:solidFill>
              </a:rPr>
            </a:br>
            <a:r>
              <a:rPr lang="ru-RU" sz="3600">
                <a:solidFill>
                  <a:srgbClr val="CC0000"/>
                </a:solidFill>
              </a:rPr>
              <a:t>Дед Кирилл пилил дрова.</a:t>
            </a:r>
            <a:br>
              <a:rPr lang="ru-RU" sz="3600">
                <a:solidFill>
                  <a:srgbClr val="CC0000"/>
                </a:solidFill>
              </a:rPr>
            </a:br>
            <a:r>
              <a:rPr lang="ru-RU" sz="3600">
                <a:solidFill>
                  <a:srgbClr val="CC0000"/>
                </a:solidFill>
              </a:rPr>
              <a:t>Два часа пилил Кирилл,</a:t>
            </a:r>
            <a:br>
              <a:rPr lang="ru-RU" sz="3600">
                <a:solidFill>
                  <a:srgbClr val="CC0000"/>
                </a:solidFill>
              </a:rPr>
            </a:br>
            <a:r>
              <a:rPr lang="ru-RU" sz="3600">
                <a:solidFill>
                  <a:srgbClr val="CC0000"/>
                </a:solidFill>
              </a:rPr>
              <a:t>Два полена рас-пи-лил.  </a:t>
            </a:r>
            <a:r>
              <a:rPr lang="ru-RU" sz="3600"/>
              <a:t>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0000" y="3416040"/>
            <a:ext cx="2687400" cy="29199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 advTm="8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719640" cy="647495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088000" y="3600000"/>
            <a:ext cx="3096000" cy="29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Заголовок 3"/>
          <p:cNvSpPr txBox="1">
            <a:spLocks noGrp="1"/>
          </p:cNvSpPr>
          <p:nvPr>
            <p:ph type="title" idx="4294967295"/>
          </p:nvPr>
        </p:nvSpPr>
        <p:spPr>
          <a:xfrm>
            <a:off x="1007999" y="1193759"/>
            <a:ext cx="8747640" cy="254916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2200" b="1">
                <a:solidFill>
                  <a:srgbClr val="660066"/>
                </a:solidFill>
              </a:rPr>
              <a:t>Мы – красавицы матрёшки</a:t>
            </a:r>
            <a:br>
              <a:rPr lang="ru-RU" sz="2200" b="1">
                <a:solidFill>
                  <a:srgbClr val="660066"/>
                </a:solidFill>
              </a:rPr>
            </a:br>
            <a:r>
              <a:rPr lang="ru-RU" sz="2200" b="1">
                <a:solidFill>
                  <a:srgbClr val="660066"/>
                </a:solidFill>
              </a:rPr>
              <a:t>Разноцветные одёжки.</a:t>
            </a:r>
            <a:br>
              <a:rPr lang="ru-RU" sz="2200" b="1">
                <a:solidFill>
                  <a:srgbClr val="660066"/>
                </a:solidFill>
              </a:rPr>
            </a:br>
            <a:r>
              <a:rPr lang="ru-RU" sz="2200" b="1">
                <a:solidFill>
                  <a:srgbClr val="660066"/>
                </a:solidFill>
              </a:rPr>
              <a:t>Раз – Матрёна.</a:t>
            </a:r>
            <a:br>
              <a:rPr lang="ru-RU" sz="2200" b="1">
                <a:solidFill>
                  <a:srgbClr val="660066"/>
                </a:solidFill>
              </a:rPr>
            </a:br>
            <a:r>
              <a:rPr lang="ru-RU" sz="2200" b="1">
                <a:solidFill>
                  <a:srgbClr val="660066"/>
                </a:solidFill>
              </a:rPr>
              <a:t>Два – Малаша,</a:t>
            </a:r>
            <a:br>
              <a:rPr lang="ru-RU" sz="2200" b="1">
                <a:solidFill>
                  <a:srgbClr val="660066"/>
                </a:solidFill>
              </a:rPr>
            </a:br>
            <a:r>
              <a:rPr lang="ru-RU" sz="2200" b="1">
                <a:solidFill>
                  <a:srgbClr val="660066"/>
                </a:solidFill>
              </a:rPr>
              <a:t>Мила – три.</a:t>
            </a:r>
            <a:br>
              <a:rPr lang="ru-RU" sz="2200" b="1">
                <a:solidFill>
                  <a:srgbClr val="660066"/>
                </a:solidFill>
              </a:rPr>
            </a:br>
            <a:r>
              <a:rPr lang="ru-RU" sz="2200" b="1">
                <a:solidFill>
                  <a:srgbClr val="660066"/>
                </a:solidFill>
              </a:rPr>
              <a:t>Четыре – Маша.</a:t>
            </a:r>
            <a:br>
              <a:rPr lang="ru-RU" sz="2200" b="1">
                <a:solidFill>
                  <a:srgbClr val="660066"/>
                </a:solidFill>
              </a:rPr>
            </a:br>
            <a:r>
              <a:rPr lang="ru-RU" sz="2200" b="1">
                <a:solidFill>
                  <a:srgbClr val="660066"/>
                </a:solidFill>
              </a:rPr>
              <a:t>Маргарита – это пять.</a:t>
            </a:r>
            <a:br>
              <a:rPr lang="ru-RU" sz="2200" b="1">
                <a:solidFill>
                  <a:srgbClr val="660066"/>
                </a:solidFill>
              </a:rPr>
            </a:br>
            <a:r>
              <a:rPr lang="ru-RU" sz="2200" b="1">
                <a:solidFill>
                  <a:srgbClr val="660066"/>
                </a:solidFill>
              </a:rPr>
              <a:t>Нас не трудно сосчитать.</a:t>
            </a:r>
          </a:p>
        </p:txBody>
      </p:sp>
    </p:spTree>
  </p:cSld>
  <p:clrMapOvr>
    <a:masterClrMapping/>
  </p:clrMapOvr>
  <p:transition spd="med" advTm="8000"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27720" y="0"/>
            <a:ext cx="9747720" cy="648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2772360" y="72000"/>
            <a:ext cx="8747640" cy="184499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2600">
                <a:solidFill>
                  <a:srgbClr val="FF9999"/>
                </a:solidFill>
              </a:rPr>
              <a:t/>
            </a:r>
            <a:br>
              <a:rPr lang="ru-RU" sz="2600">
                <a:solidFill>
                  <a:srgbClr val="FF9999"/>
                </a:solidFill>
              </a:rPr>
            </a:br>
            <a:r>
              <a:rPr lang="ru-RU" sz="2600">
                <a:solidFill>
                  <a:srgbClr val="996633"/>
                </a:solidFill>
              </a:rPr>
              <a:t>Аты-баты - шли солдаты,</a:t>
            </a:r>
            <a:br>
              <a:rPr lang="ru-RU" sz="2600">
                <a:solidFill>
                  <a:srgbClr val="996633"/>
                </a:solidFill>
              </a:rPr>
            </a:br>
            <a:r>
              <a:rPr lang="ru-RU" sz="2600">
                <a:solidFill>
                  <a:srgbClr val="996633"/>
                </a:solidFill>
              </a:rPr>
              <a:t>Аты-баты - на базар,</a:t>
            </a:r>
            <a:br>
              <a:rPr lang="ru-RU" sz="2600">
                <a:solidFill>
                  <a:srgbClr val="996633"/>
                </a:solidFill>
              </a:rPr>
            </a:br>
            <a:r>
              <a:rPr lang="ru-RU" sz="2600">
                <a:solidFill>
                  <a:srgbClr val="996633"/>
                </a:solidFill>
              </a:rPr>
              <a:t>Аты-баты - что купили?</a:t>
            </a:r>
            <a:br>
              <a:rPr lang="ru-RU" sz="2600">
                <a:solidFill>
                  <a:srgbClr val="996633"/>
                </a:solidFill>
              </a:rPr>
            </a:br>
            <a:r>
              <a:rPr lang="ru-RU" sz="2600">
                <a:solidFill>
                  <a:srgbClr val="996633"/>
                </a:solidFill>
              </a:rPr>
              <a:t>Аты-баты - самовар.</a:t>
            </a:r>
          </a:p>
        </p:txBody>
      </p:sp>
    </p:spTree>
  </p:cSld>
  <p:clrMapOvr>
    <a:masterClrMapping/>
  </p:clrMapOvr>
  <p:transition spd="med" advTm="8000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0" y="0"/>
            <a:ext cx="9719640" cy="648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503999" y="1414440"/>
            <a:ext cx="7056000" cy="5209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3600" b="0" i="0" u="none" strike="noStrike" kern="1200">
                <a:ln>
                  <a:noFill/>
                </a:ln>
                <a:solidFill>
                  <a:srgbClr val="0000FF"/>
                </a:solidFill>
                <a:latin typeface="Arial" pitchFamily="18"/>
                <a:ea typeface="Microsoft YaHei" pitchFamily="2"/>
                <a:cs typeface="Mangal" pitchFamily="2"/>
              </a:rPr>
              <a:t>Высоко-превысоко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3600" b="0" i="0" u="none" strike="noStrike" kern="1200">
                <a:ln>
                  <a:noFill/>
                </a:ln>
                <a:solidFill>
                  <a:srgbClr val="0000FF"/>
                </a:solidFill>
                <a:latin typeface="Arial" pitchFamily="18"/>
                <a:ea typeface="Microsoft YaHei" pitchFamily="2"/>
                <a:cs typeface="Mangal" pitchFamily="2"/>
              </a:rPr>
              <a:t>Кинул я свой мяч легко.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3600" b="0" i="0" u="none" strike="noStrike" kern="1200">
                <a:ln>
                  <a:noFill/>
                </a:ln>
                <a:solidFill>
                  <a:srgbClr val="0000FF"/>
                </a:solidFill>
                <a:latin typeface="Arial" pitchFamily="18"/>
                <a:ea typeface="Microsoft YaHei" pitchFamily="2"/>
                <a:cs typeface="Mangal" pitchFamily="2"/>
              </a:rPr>
              <a:t>Но упал мой мяч с небес,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3600" b="0" i="0" u="none" strike="noStrike" kern="1200">
                <a:ln>
                  <a:noFill/>
                </a:ln>
                <a:solidFill>
                  <a:srgbClr val="0000FF"/>
                </a:solidFill>
                <a:latin typeface="Arial" pitchFamily="18"/>
                <a:ea typeface="Microsoft YaHei" pitchFamily="2"/>
                <a:cs typeface="Mangal" pitchFamily="2"/>
              </a:rPr>
              <a:t>Закатился в темный лес.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3600" b="0" i="0" u="none" strike="noStrike" kern="1200">
                <a:ln>
                  <a:noFill/>
                </a:ln>
                <a:solidFill>
                  <a:srgbClr val="0000FF"/>
                </a:solidFill>
                <a:latin typeface="Arial" pitchFamily="18"/>
                <a:ea typeface="Microsoft YaHei" pitchFamily="2"/>
                <a:cs typeface="Mangal" pitchFamily="2"/>
              </a:rPr>
              <a:t>Раз-два-три-четыре-пять,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3600" b="0" i="0" u="none" strike="noStrike" kern="1200">
                <a:ln>
                  <a:noFill/>
                </a:ln>
                <a:solidFill>
                  <a:srgbClr val="0000FF"/>
                </a:solidFill>
                <a:latin typeface="Arial" pitchFamily="18"/>
                <a:ea typeface="Microsoft YaHei" pitchFamily="2"/>
                <a:cs typeface="Mangal" pitchFamily="2"/>
              </a:rPr>
              <a:t>Я иду его искать.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7079760" y="1152000"/>
            <a:ext cx="1992240" cy="345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 advTm="9000">
    <p:push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60" y="0"/>
            <a:ext cx="9712440" cy="64796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-323640" y="288000"/>
            <a:ext cx="8747640" cy="307188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600">
                <a:solidFill>
                  <a:srgbClr val="C5000B"/>
                </a:solidFill>
              </a:rPr>
              <a:t>Вышли мыши как-то раз</a:t>
            </a:r>
            <a:br>
              <a:rPr lang="ru-RU" sz="3600">
                <a:solidFill>
                  <a:srgbClr val="C5000B"/>
                </a:solidFill>
              </a:rPr>
            </a:br>
            <a:r>
              <a:rPr lang="ru-RU" sz="3600">
                <a:solidFill>
                  <a:srgbClr val="C5000B"/>
                </a:solidFill>
              </a:rPr>
              <a:t>Посмотреть который час.</a:t>
            </a:r>
            <a:br>
              <a:rPr lang="ru-RU" sz="3600">
                <a:solidFill>
                  <a:srgbClr val="C5000B"/>
                </a:solidFill>
              </a:rPr>
            </a:br>
            <a:r>
              <a:rPr lang="ru-RU" sz="3600">
                <a:solidFill>
                  <a:srgbClr val="C5000B"/>
                </a:solidFill>
              </a:rPr>
              <a:t>Раз-два-три-четыре,</a:t>
            </a:r>
            <a:br>
              <a:rPr lang="ru-RU" sz="3600">
                <a:solidFill>
                  <a:srgbClr val="C5000B"/>
                </a:solidFill>
              </a:rPr>
            </a:br>
            <a:r>
              <a:rPr lang="ru-RU" sz="3600">
                <a:solidFill>
                  <a:srgbClr val="C5000B"/>
                </a:solidFill>
              </a:rPr>
              <a:t>Мыши дёрнули за гири.</a:t>
            </a:r>
            <a:br>
              <a:rPr lang="ru-RU" sz="3600">
                <a:solidFill>
                  <a:srgbClr val="C5000B"/>
                </a:solidFill>
              </a:rPr>
            </a:br>
            <a:r>
              <a:rPr lang="ru-RU" sz="3600">
                <a:solidFill>
                  <a:srgbClr val="C5000B"/>
                </a:solidFill>
              </a:rPr>
              <a:t>Тут раздался страшный звон -</a:t>
            </a:r>
            <a:br>
              <a:rPr lang="ru-RU" sz="3600">
                <a:solidFill>
                  <a:srgbClr val="C5000B"/>
                </a:solidFill>
              </a:rPr>
            </a:br>
            <a:r>
              <a:rPr lang="ru-RU" sz="3600">
                <a:solidFill>
                  <a:srgbClr val="C5000B"/>
                </a:solidFill>
              </a:rPr>
              <a:t>Разбежались мыши вон.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48000" y="4104000"/>
            <a:ext cx="2015999" cy="230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92000" y="4392000"/>
            <a:ext cx="1728719" cy="187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20000" y="288000"/>
            <a:ext cx="1404360" cy="316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 advTm="9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36</Words>
  <Application>Microsoft Office PowerPoint</Application>
  <PresentationFormat>Произвольный</PresentationFormat>
  <Paragraphs>10</Paragraphs>
  <Slides>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Обычный</vt:lpstr>
      <vt:lpstr>Дед Кирилл  Раз и два! Раз и два! Дед Кирилл пилил дрова. Два часа пилил Кирилл, Два полена рас-пи-лил.   </vt:lpstr>
      <vt:lpstr>Мы – красавицы матрёшки Разноцветные одёжки. Раз – Матрёна. Два – Малаша, Мила – три. Четыре – Маша. Маргарита – это пять. Нас не трудно сосчитать.</vt:lpstr>
      <vt:lpstr> Аты-баты - шли солдаты, Аты-баты - на базар, Аты-баты - что купили? Аты-баты - самовар.</vt:lpstr>
      <vt:lpstr>Презентация PowerPoint</vt:lpstr>
      <vt:lpstr>Вышли мыши как-то раз Посмотреть который час. Раз-два-три-четыре, Мыши дёрнули за гири. Тут раздался страшный звон - Разбежались мыши вон.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Считалки</dc:title>
  <dc:creator>Ольга Коновалова</dc:creator>
  <cp:lastModifiedBy>Пользователь</cp:lastModifiedBy>
  <cp:revision>22</cp:revision>
  <dcterms:created xsi:type="dcterms:W3CDTF">2016-03-24T00:15:04Z</dcterms:created>
  <dcterms:modified xsi:type="dcterms:W3CDTF">2016-11-24T15:06:14Z</dcterms:modified>
</cp:coreProperties>
</file>